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56" r:id="rId5"/>
    <p:sldId id="260" r:id="rId6"/>
    <p:sldId id="262" r:id="rId7"/>
    <p:sldId id="263" r:id="rId8"/>
    <p:sldId id="264" r:id="rId9"/>
    <p:sldId id="265" r:id="rId10"/>
    <p:sldId id="291" r:id="rId11"/>
    <p:sldId id="266" r:id="rId12"/>
    <p:sldId id="267" r:id="rId13"/>
    <p:sldId id="269" r:id="rId14"/>
    <p:sldId id="270" r:id="rId15"/>
    <p:sldId id="292" r:id="rId16"/>
    <p:sldId id="272" r:id="rId17"/>
    <p:sldId id="274" r:id="rId18"/>
    <p:sldId id="275" r:id="rId19"/>
    <p:sldId id="277" r:id="rId20"/>
    <p:sldId id="276" r:id="rId21"/>
    <p:sldId id="278" r:id="rId22"/>
    <p:sldId id="293" r:id="rId23"/>
    <p:sldId id="279" r:id="rId24"/>
    <p:sldId id="281" r:id="rId25"/>
    <p:sldId id="280"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65" autoAdjust="0"/>
  </p:normalViewPr>
  <p:slideViewPr>
    <p:cSldViewPr>
      <p:cViewPr varScale="1">
        <p:scale>
          <a:sx n="89" d="100"/>
          <a:sy n="89" d="100"/>
        </p:scale>
        <p:origin x="-76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42E57F-2D97-45BA-80C4-BD9C29C8642F}" type="datetimeFigureOut">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AF8AA-1E21-4282-96B8-978327D787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03C391-8844-4F20-B7D6-E2A69D5B6DBC}" type="datetimeFigureOut">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1FC420-DB83-452E-BC10-06E63B8273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94A14-5CE7-4B2A-8D57-E0B599B6998E}" type="datetimeFigureOut">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3B008-4B69-4BEC-A94B-10D415A6AD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05017F-6147-4D90-9C7D-96DF66F1CFAC}" type="datetimeFigureOut">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6DE44-68E2-427A-9CDB-631A839071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DF0A0B-A1DD-4E74-9AF1-EA7C30EC5884}" type="datetimeFigureOut">
              <a:rPr lang="en-US"/>
              <a:pPr>
                <a:defRPr/>
              </a:pPr>
              <a:t>8/19/2013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B91FD6-FA65-4A9C-901F-332C65E578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24EA55-0A5F-4E49-BD8D-3BB8290C5CCC}" type="datetimeFigureOut">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09CFC2-58A1-469E-8BCA-49285043C3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39315F-1C2A-4818-87A6-2C90CE6ADC45}" type="datetimeFigureOut">
              <a:rPr lang="en-US"/>
              <a:pPr>
                <a:defRPr/>
              </a:pPr>
              <a:t>8/19/2013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A58C11-96B5-4EB6-825B-C7C5A08AA8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B058FB-6E85-477F-A931-FCB707DA9DAE}" type="datetimeFigureOut">
              <a:rPr lang="en-US"/>
              <a:pPr>
                <a:defRPr/>
              </a:pPr>
              <a:t>8/19/2013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3C718-E4D1-4655-9CE4-453321B82C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795E0D-2440-42DE-8198-AF192776D4D8}" type="datetimeFigureOut">
              <a:rPr lang="en-US"/>
              <a:pPr>
                <a:defRPr/>
              </a:pPr>
              <a:t>8/19/2013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C4CC8-DBC8-4C03-A554-303FED56B2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62B993-FBBE-4D60-92F0-52BC08A8BB41}" type="datetimeFigureOut">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41C8DF-3996-4FCB-9262-132BB3882E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E3115-1481-4EC6-B136-C9F6009B5001}" type="datetimeFigureOut">
              <a:rPr lang="en-US"/>
              <a:pPr>
                <a:defRPr/>
              </a:pPr>
              <a:t>8/19/2013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BE7407-B205-4D66-BA3F-F14F63CA15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ADAC804-D728-4F06-ACE0-98E232C84918}" type="datetimeFigureOut">
              <a:rPr lang="en-US"/>
              <a:pPr>
                <a:defRPr/>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5B8C58-DB03-443E-A9CC-DBA0DC4428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E0%B8%A3%E0%B8%B9%E0%B8%9B%E0%B8%9E%E0%B8%A3%E0%B8%B0%E0%B8%84%E0%B8%B1%E0%B8%A1%E0%B8%A0%E0%B8%B5%E0%B8%A3%E0%B9%8C&amp;source=images&amp;cd=&amp;cad=rja&amp;docid=FuPpjO4aQOtQnM&amp;tbnid=JwBwTHblD7IvGM:&amp;ved=0CAUQjRw&amp;url=http://www.churchofjoy.net/3260&amp;ei=jKEDUt_7E8fQyAGCqYHIAQ&amp;bvm=bv.50500085,d.aWc&amp;psig=AFQjCNG-oyEzQPl2SZMbx-1HJLZVihpOcA&amp;ust=13760560132288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lay.kapook.com/photo/showfull-128401-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E0%B8%A3%E0%B8%B9%E0%B8%9B%E0%B8%A0%E0%B8%B2%E0%B8%9E%E0%B8%81%E0%B8%A3%E0%B8%B0%E0%B8%88%E0%B8%81%E0%B8%AA%E0%B9%88%E0%B8%AD%E0%B8%87&amp;source=images&amp;cd=&amp;cad=rja&amp;docid=ZBMHF7eVsjdnpM&amp;tbnid=IBXFuG3CzV5EMM:&amp;ved=0CAUQjRw&amp;url=http://www.klonthaiclub.com/index.php?topic=7742.20&amp;ei=VXECUuK8DOTYyAHRwIDoCw&amp;bvm=bv.50310824,d.aWc&amp;psig=AFQjCNGmzxNKKXD7S5EiPgSan4AMcRd7xQ&amp;ust=137597810103736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E0%B8%A3%E0%B8%B9%E0%B8%9B%E0%B8%9E%E0%B8%A3%E0%B8%B0%E0%B8%84%E0%B8%B1%E0%B8%A1%E0%B8%A0%E0%B8%B5%E0%B8%A3%E0%B9%8C&amp;source=images&amp;cd=&amp;cad=rja&amp;docid=-dw3EkapSsXDoM&amp;tbnid=wxqMLIT8s7J5eM:&amp;ved=0CAUQjRw&amp;url=http://noopaeng7997.wordpress.com/about/%E0%B8%84%E0%B8%B1%E0%B8%A1%E0%B8%A0%E0%B8%B5%E0%B8%A3%E0%B9%8C%E0%B8%97%E0%B8%B2%E0%B8%87%E0%B8%A8%E0%B8%B2%E0%B8%AA%E0%B8%99%E0%B8%B2/&amp;ei=-6IDUqLhM6SayQHlpIGwBw&amp;bvm=bv.50500085,d.aWc&amp;psig=AFQjCNG-oyEzQPl2SZMbx-1HJLZVihpOcA&amp;ust=13760560132288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google.com/url?sa=i&amp;rct=j&amp;q=%E0%B8%A3%E0%B8%B9%E0%B8%9B%E0%B8%A0%E0%B8%B2%E0%B8%9E%E0%B9%80%E0%B8%97%E0%B8%B5%E0%B8%A2%E0%B8%99%E0%B8%AA%E0%B9%88%E0%B8%AD%E0%B8%87%E0%B8%AA%E0%B8%A7%E0%B9%88%E0%B8%B2%E0%B8%87&amp;source=images&amp;cd=&amp;cad=rja&amp;docid=U2snaKTtBGHVjM&amp;tbnid=8GiRXdnT-6VCQM:&amp;ved=0CAUQjRw&amp;url=http://www.gotoknow.org/posts/428339&amp;ei=NpECUvbzEMPXyAGG34CoBw&amp;bvm=bv.50310824,d.aWc&amp;psig=AFQjCNGu50h1Bb5yk3A99ok-wxivWcZ_zw&amp;ust=13759851572270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endParaRPr lang="en-US" smtClean="0"/>
          </a:p>
        </p:txBody>
      </p:sp>
      <p:sp>
        <p:nvSpPr>
          <p:cNvPr id="13314" name="Content Placeholder 2"/>
          <p:cNvSpPr>
            <a:spLocks noGrp="1"/>
          </p:cNvSpPr>
          <p:nvPr>
            <p:ph idx="1"/>
          </p:nvPr>
        </p:nvSpPr>
        <p:spPr/>
        <p:txBody>
          <a:bodyPr/>
          <a:lstStyle/>
          <a:p>
            <a:endParaRPr lang="en-US" smtClean="0"/>
          </a:p>
        </p:txBody>
      </p:sp>
      <p:pic>
        <p:nvPicPr>
          <p:cNvPr id="13315" name="Picture 2" descr="C:\Users\thai xiong\Documents\Duab siv qhia\Sunrise13[1].jpg"/>
          <p:cNvPicPr>
            <a:picLocks noChangeAspect="1" noChangeArrowheads="1"/>
          </p:cNvPicPr>
          <p:nvPr/>
        </p:nvPicPr>
        <p:blipFill>
          <a:blip r:embed="rId2"/>
          <a:srcRect/>
          <a:stretch>
            <a:fillRect/>
          </a:stretch>
        </p:blipFill>
        <p:spPr bwMode="auto">
          <a:xfrm>
            <a:off x="228600" y="152400"/>
            <a:ext cx="8686800" cy="6477000"/>
          </a:xfrm>
          <a:prstGeom prst="rect">
            <a:avLst/>
          </a:prstGeom>
          <a:noFill/>
          <a:ln w="9525">
            <a:noFill/>
            <a:miter lim="800000"/>
            <a:headEnd/>
            <a:tailEnd/>
          </a:ln>
        </p:spPr>
      </p:pic>
      <p:sp>
        <p:nvSpPr>
          <p:cNvPr id="5" name="Rectangle 4"/>
          <p:cNvSpPr>
            <a:spLocks noChangeArrowheads="1"/>
          </p:cNvSpPr>
          <p:nvPr/>
        </p:nvSpPr>
        <p:spPr bwMode="auto">
          <a:xfrm>
            <a:off x="533400" y="838200"/>
            <a:ext cx="6324600" cy="1754188"/>
          </a:xfrm>
          <a:prstGeom prst="rect">
            <a:avLst/>
          </a:prstGeom>
          <a:noFill/>
          <a:ln w="9525">
            <a:noFill/>
            <a:miter lim="800000"/>
            <a:headEnd/>
            <a:tailEnd/>
          </a:ln>
        </p:spPr>
        <p:txBody>
          <a:bodyPr>
            <a:spAutoFit/>
          </a:bodyPr>
          <a:lstStyle/>
          <a:p>
            <a:r>
              <a:rPr lang="en-US" sz="3600">
                <a:solidFill>
                  <a:srgbClr val="FF0000"/>
                </a:solidFill>
                <a:latin typeface="Calibri" pitchFamily="34" charset="0"/>
              </a:rPr>
              <a:t>            Live in the Light</a:t>
            </a:r>
          </a:p>
          <a:p>
            <a:r>
              <a:rPr lang="en-US" sz="3600">
                <a:solidFill>
                  <a:srgbClr val="00B0F0"/>
                </a:solidFill>
                <a:latin typeface="Calibri" pitchFamily="34" charset="0"/>
              </a:rPr>
              <a:t>Ua neej Nyob hauv qhov kaj </a:t>
            </a:r>
            <a:r>
              <a:rPr lang="en-US" sz="3600">
                <a:solidFill>
                  <a:srgbClr val="FF0000"/>
                </a:solidFill>
                <a:latin typeface="Calibri" pitchFamily="34" charset="0"/>
              </a:rPr>
              <a:t>      </a:t>
            </a:r>
          </a:p>
          <a:p>
            <a:r>
              <a:rPr lang="en-US" sz="3600">
                <a:solidFill>
                  <a:srgbClr val="FF0000"/>
                </a:solidFill>
                <a:latin typeface="Calibri" pitchFamily="34" charset="0"/>
              </a:rPr>
              <a:t>	</a:t>
            </a:r>
            <a:r>
              <a:rPr lang="en-US" sz="3600">
                <a:solidFill>
                  <a:srgbClr val="FFFF00"/>
                </a:solidFill>
                <a:latin typeface="Calibri" pitchFamily="34" charset="0"/>
              </a:rPr>
              <a:t>   ( Qhov pom kev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rtlCol="0">
            <a:normAutofit/>
          </a:bodyPr>
          <a:lstStyle/>
          <a:p>
            <a:pPr fontAlgn="auto">
              <a:spcAft>
                <a:spcPts val="0"/>
              </a:spcAft>
              <a:buFont typeface="Arial" pitchFamily="34" charset="0"/>
              <a:buNone/>
              <a:defRPr/>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Vajtswv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txoj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Nyeem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Vajtswv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txoj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thiaj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tau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nyob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hauv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qhov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kaj</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auto">
              <a:spcAft>
                <a:spcPts val="0"/>
              </a:spcAft>
              <a:buFont typeface="Arial" pitchFamily="34" charset="0"/>
              <a:buNone/>
              <a:defRPr/>
            </a:pPr>
            <a:endParaRPr lang="en-US" dirty="0"/>
          </a:p>
        </p:txBody>
      </p:sp>
      <p:pic>
        <p:nvPicPr>
          <p:cNvPr id="22530" name="Picture 2" descr="http://www.churchofjoy.net/wp-content/uploads/2010/06/42-23531510.jpg">
            <a:hlinkClick r:id="rId2"/>
          </p:cNvPr>
          <p:cNvPicPr>
            <a:picLocks noChangeAspect="1" noChangeArrowheads="1"/>
          </p:cNvPicPr>
          <p:nvPr/>
        </p:nvPicPr>
        <p:blipFill>
          <a:blip r:embed="rId3"/>
          <a:srcRect/>
          <a:stretch>
            <a:fillRect/>
          </a:stretch>
        </p:blipFill>
        <p:spPr bwMode="auto">
          <a:xfrm>
            <a:off x="2438400" y="228600"/>
            <a:ext cx="4191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24200"/>
            <a:ext cx="8839200" cy="3001963"/>
          </a:xfrm>
        </p:spPr>
        <p:txBody>
          <a:bodyPr rtlCol="0">
            <a:noAutofit/>
          </a:bodyPr>
          <a:lstStyle/>
          <a:p>
            <a:pPr marL="514350" indent="-514350" fontAlgn="auto">
              <a:spcAft>
                <a:spcPts val="0"/>
              </a:spcAft>
              <a:buFont typeface="Arial" pitchFamily="34" charset="0"/>
              <a:buNone/>
              <a:defRPr/>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PhauNkauj</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119:105</a:t>
            </a:r>
          </a:p>
          <a:p>
            <a:pPr marL="514350" indent="-514350" fontAlgn="auto">
              <a:spcAft>
                <a:spcPts val="0"/>
              </a:spcAft>
              <a:buFont typeface="Arial" pitchFamily="34" charset="0"/>
              <a:buNone/>
              <a:defRPr/>
            </a:pP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Yawmsaub</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Koj</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tej</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lus</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yog</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lub</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teeb</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ci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rau</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kuv</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txhais</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kotaw</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thiab</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yog</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qhov</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kaj</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rau</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kuv</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txoj</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kev</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6"/>
                </a:solidFill>
                <a:effectLst>
                  <a:outerShdw blurRad="41275" dist="12700" dir="12000000" algn="tl" rotWithShape="0">
                    <a:srgbClr val="000000">
                      <a:alpha val="40000"/>
                    </a:srgbClr>
                  </a:outerShdw>
                </a:effectLst>
              </a:rPr>
              <a:t>”</a:t>
            </a:r>
          </a:p>
          <a:p>
            <a:pPr algn="ctr" fontAlgn="auto">
              <a:spcAft>
                <a:spcPts val="0"/>
              </a:spcAft>
              <a:buFont typeface="Arial" pitchFamily="34" charset="0"/>
              <a:buNone/>
              <a:defRPr/>
            </a:pP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554" name="Picture 2" descr="C:\Users\thai xiong\Documents\Duab siv qhia\lessons[1].jpg"/>
          <p:cNvPicPr>
            <a:picLocks noChangeAspect="1" noChangeArrowheads="1"/>
          </p:cNvPicPr>
          <p:nvPr/>
        </p:nvPicPr>
        <p:blipFill>
          <a:blip r:embed="rId2"/>
          <a:srcRect/>
          <a:stretch>
            <a:fillRect/>
          </a:stretch>
        </p:blipFill>
        <p:spPr bwMode="auto">
          <a:xfrm>
            <a:off x="2133600" y="228600"/>
            <a:ext cx="48006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smtClean="0"/>
          </a:p>
        </p:txBody>
      </p:sp>
      <p:sp>
        <p:nvSpPr>
          <p:cNvPr id="24578" name="Content Placeholder 2"/>
          <p:cNvSpPr>
            <a:spLocks noGrp="1"/>
          </p:cNvSpPr>
          <p:nvPr>
            <p:ph idx="1"/>
          </p:nvPr>
        </p:nvSpPr>
        <p:spPr/>
        <p:txBody>
          <a:bodyPr/>
          <a:lstStyle/>
          <a:p>
            <a:endParaRPr lang="en-US" smtClean="0"/>
          </a:p>
        </p:txBody>
      </p:sp>
      <p:pic>
        <p:nvPicPr>
          <p:cNvPr id="24579" name="Picture 2" descr="รูปภาพ ทางเดินไม้ไผ่ สองฟากฝั่งทาง วิจิตรงดงามเหมือนหลุดมาจากนิยาย">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28600" y="228601"/>
            <a:ext cx="8763000" cy="4524315"/>
          </a:xfrm>
          <a:prstGeom prst="rect">
            <a:avLst/>
          </a:prstGeom>
        </p:spPr>
        <p:txBody>
          <a:bodyPr>
            <a:spAutoFit/>
          </a:bodyPr>
          <a:lstStyle/>
          <a:p>
            <a:pPr marL="514350" indent="-514350" fontAlgn="auto">
              <a:spcBef>
                <a:spcPts val="0"/>
              </a:spcBef>
              <a:spcAft>
                <a:spcPts val="0"/>
              </a:spcAft>
              <a:defRPr/>
            </a:pP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Henplais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4:12</a:t>
            </a:r>
          </a:p>
          <a:p>
            <a:pPr marL="514350" indent="-514350" fontAlgn="auto">
              <a:spcBef>
                <a:spcPts val="0"/>
              </a:spcBef>
              <a:spcAft>
                <a:spcPts val="0"/>
              </a:spcAft>
              <a:defRPr/>
            </a:pP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Rau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qhov</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Vajtswv</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txojlus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muaj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sia</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pheej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ua</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haujlwm</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Txojlus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ntawd</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ntse</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dua</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rab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ntaj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uas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ob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ntse</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nkaug</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mus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thoob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plaws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nruab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tus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ntsujplig</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tej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pob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qetxha</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tej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hlwb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txha</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txawj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tshuaj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saib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tej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uas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neeg</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xav</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thiab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tej</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uas</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nyob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hauv</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neeg</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lub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siab</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huv</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 </a:t>
            </a:r>
            <a:r>
              <a:rPr lang="en-US" sz="3600" b="1"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si</a:t>
            </a:r>
            <a:r>
              <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rPr>
              <a:t>.</a:t>
            </a:r>
            <a:endParaRPr lang="en-US"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4572000" cy="5973763"/>
          </a:xfrm>
        </p:spPr>
        <p:txBody>
          <a:bodyPr rtlCol="0">
            <a:normAutofit lnSpcReduction="10000"/>
          </a:bodyPr>
          <a:lstStyle/>
          <a:p>
            <a:pPr fontAlgn="auto">
              <a:spcAft>
                <a:spcPts val="0"/>
              </a:spcAft>
              <a:buFont typeface="Arial" pitchFamily="34" charset="0"/>
              <a:buNone/>
              <a:defRPr/>
            </a:pP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Vajtswv</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txojlus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zoo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daim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iav</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saib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yus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tseeb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mloog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tej</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ntawd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ntawd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xwb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tsis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xyaum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raws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zoo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nws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saib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daim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iav</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nws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ntsej</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muag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pliag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xwb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txawm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tsis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nco</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qab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tias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nws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plhu</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zoo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lawm</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(James 1:23)</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loggang.com/data/p/pecharin/picture/1245460271.jpg">
            <a:hlinkClick r:id="rId2"/>
          </p:cNvPr>
          <p:cNvPicPr>
            <a:picLocks noChangeAspect="1" noChangeArrowheads="1"/>
          </p:cNvPicPr>
          <p:nvPr/>
        </p:nvPicPr>
        <p:blipFill>
          <a:blip r:embed="rId3"/>
          <a:srcRect/>
          <a:stretch>
            <a:fillRect/>
          </a:stretch>
        </p:blipFill>
        <p:spPr bwMode="auto">
          <a:xfrm>
            <a:off x="4724400" y="152400"/>
            <a:ext cx="4038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8991600" cy="3001963"/>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buFont typeface="Arial" pitchFamily="34" charset="0"/>
              <a:buNone/>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James 1:21</a:t>
            </a:r>
          </a:p>
          <a:p>
            <a:pPr fontAlgn="auto">
              <a:spcAft>
                <a:spcPts val="0"/>
              </a:spcAft>
              <a:buFont typeface="Arial" pitchFamily="34" charset="0"/>
              <a:buNone/>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Vim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nej</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muag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txais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yuav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Vajtswv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txojlus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vim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nws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zaub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neej</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txhua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hnub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kom</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dim…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6626" name="Picture 2" descr="C:\Users\thai xiong\Documents\Duab siv qhia\lessons[1].jpg"/>
          <p:cNvPicPr>
            <a:picLocks noChangeAspect="1" noChangeArrowheads="1"/>
          </p:cNvPicPr>
          <p:nvPr/>
        </p:nvPicPr>
        <p:blipFill>
          <a:blip r:embed="rId2"/>
          <a:srcRect/>
          <a:stretch>
            <a:fillRect/>
          </a:stretch>
        </p:blipFill>
        <p:spPr bwMode="auto">
          <a:xfrm>
            <a:off x="2057400" y="228600"/>
            <a:ext cx="5105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rtlCol="0">
            <a:normAutofit/>
          </a:bodyPr>
          <a:lstStyle/>
          <a:p>
            <a:pPr marL="514350" indent="-514350" fontAlgn="auto">
              <a:spcAft>
                <a:spcPts val="0"/>
              </a:spcAft>
              <a:buFont typeface="Arial" pitchFamily="34" charset="0"/>
              <a:buNone/>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2Khaulee3:2-3</a:t>
            </a:r>
          </a:p>
          <a:p>
            <a:pPr marL="514350" indent="-514350" fontAlgn="auto">
              <a:spcAft>
                <a:spcPts val="0"/>
              </a:spcAft>
              <a:buFont typeface="Arial" pitchFamily="34" charset="0"/>
              <a:buNone/>
              <a:defRPr/>
            </a:pP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Nej</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ntawv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hauv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lubsiab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kom</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txhua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tau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paub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nyeem</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ntag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Yexus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khetos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ntawv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kuameem</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tiamsis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Vajtswv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muaj</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nyob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ntsujplig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ntawd</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daim</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txiag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zeb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tabsis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rau</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hauv</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neeg</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siab</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fontAlgn="auto">
              <a:spcAft>
                <a:spcPts val="0"/>
              </a:spcAft>
              <a:buFont typeface="Arial" pitchFamily="34" charset="0"/>
              <a:buNone/>
              <a:defRPr/>
            </a:pPr>
            <a:endParaRPr lang="en-US" dirty="0"/>
          </a:p>
        </p:txBody>
      </p:sp>
      <p:pic>
        <p:nvPicPr>
          <p:cNvPr id="27650" name="Picture 2" descr="http://noopaeng7997.files.wordpress.com/2011/09/jbible1.jpg">
            <a:hlinkClick r:id="rId2"/>
          </p:cNvPr>
          <p:cNvPicPr>
            <a:picLocks noChangeAspect="1" noChangeArrowheads="1"/>
          </p:cNvPicPr>
          <p:nvPr/>
        </p:nvPicPr>
        <p:blipFill>
          <a:blip r:embed="rId3"/>
          <a:srcRect/>
          <a:stretch>
            <a:fillRect/>
          </a:stretch>
        </p:blipFill>
        <p:spPr bwMode="auto">
          <a:xfrm>
            <a:off x="4114800" y="152400"/>
            <a:ext cx="38862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sp>
        <p:nvSpPr>
          <p:cNvPr id="28674" name="Content Placeholder 2"/>
          <p:cNvSpPr>
            <a:spLocks noGrp="1"/>
          </p:cNvSpPr>
          <p:nvPr>
            <p:ph idx="1"/>
          </p:nvPr>
        </p:nvSpPr>
        <p:spPr/>
        <p:txBody>
          <a:bodyPr/>
          <a:lstStyle/>
          <a:p>
            <a:endParaRPr lang="en-US" smtClean="0"/>
          </a:p>
        </p:txBody>
      </p:sp>
      <p:pic>
        <p:nvPicPr>
          <p:cNvPr id="28675" name="Picture 2" descr="C:\Users\thai xiong\Documents\Duab siv qhia\IMG_985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33400" y="152401"/>
            <a:ext cx="8001000" cy="1323439"/>
          </a:xfrm>
          <a:prstGeom prst="rect">
            <a:avLst/>
          </a:prstGeom>
        </p:spPr>
        <p:txBody>
          <a:bodyPr>
            <a:spAutoFit/>
          </a:bodyPr>
          <a:lstStyle/>
          <a:p>
            <a:pPr marL="514350" indent="-514350" fontAlgn="auto">
              <a:spcBef>
                <a:spcPts val="0"/>
              </a:spcBef>
              <a:spcAft>
                <a:spcPts val="0"/>
              </a:spcAft>
              <a:defRPr/>
            </a:pP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3. </a:t>
            </a: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Muaj</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kev</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koomhum</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sib </a:t>
            </a: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raug</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zoo</a:t>
            </a:r>
          </a:p>
          <a:p>
            <a:pPr marL="514350" indent="-514350" fontAlgn="auto">
              <a:spcBef>
                <a:spcPts val="0"/>
              </a:spcBef>
              <a:spcAft>
                <a:spcPts val="0"/>
              </a:spcAft>
              <a:defRPr/>
            </a:pP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Fellowship with each Other</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sp>
        <p:nvSpPr>
          <p:cNvPr id="29699" name="Rectangle 3"/>
          <p:cNvSpPr>
            <a:spLocks noChangeArrowheads="1"/>
          </p:cNvSpPr>
          <p:nvPr/>
        </p:nvSpPr>
        <p:spPr bwMode="auto">
          <a:xfrm>
            <a:off x="381000" y="2080724"/>
            <a:ext cx="8458200" cy="3539430"/>
          </a:xfrm>
          <a:prstGeom prst="rect">
            <a:avLst/>
          </a:prstGeom>
          <a:noFill/>
          <a:ln w="9525">
            <a:noFill/>
            <a:miter lim="800000"/>
            <a:headEnd/>
            <a:tailEnd/>
          </a:ln>
          <a:effectLst/>
        </p:spPr>
        <p:txBody>
          <a:bodyPr anchor="ctr">
            <a:spAutoFit/>
          </a:bodyPr>
          <a:lstStyle/>
          <a:p>
            <a:pPr algn="ctr">
              <a:defRPr/>
            </a:pPr>
            <a:r>
              <a:rPr lang="th-TH"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ngsana New" pitchFamily="18" charset="-34"/>
              </a:rPr>
              <a:t>“Tiamsis yog peb taug txoj kev kaj Lossis Yog peb nyob hauv qhov pom kev ib yam li Vajtswv tus uas nyob hauv qhov pom kev, Peb ib leeg yeej nrog ib leeg sib raug zoo, Thiab Vajtswv tus tub Yexus khetos cov ntshav twb ntxuav peb tej kev txhaum lawm”  ( 1John 1:7 )</a:t>
            </a:r>
            <a:endParaRPr lang="th-TH"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slide(fromBottom)">
                                      <p:cBhvr>
                                        <p:cTn id="15"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p>
        </p:txBody>
      </p:sp>
      <p:sp>
        <p:nvSpPr>
          <p:cNvPr id="29698" name="Content Placeholder 2"/>
          <p:cNvSpPr>
            <a:spLocks noGrp="1"/>
          </p:cNvSpPr>
          <p:nvPr>
            <p:ph idx="1"/>
          </p:nvPr>
        </p:nvSpPr>
        <p:spPr/>
        <p:txBody>
          <a:bodyPr/>
          <a:lstStyle/>
          <a:p>
            <a:endParaRPr lang="en-US" smtClean="0"/>
          </a:p>
        </p:txBody>
      </p:sp>
      <p:pic>
        <p:nvPicPr>
          <p:cNvPr id="29699" name="Picture 2" descr="C:\Users\thai xiong\Documents\Duab siv qhia\cross_in_heavenly_1024x76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533400" y="2514600"/>
            <a:ext cx="8229600" cy="2308324"/>
          </a:xfrm>
          <a:prstGeom prst="rect">
            <a:avLst/>
          </a:prstGeom>
        </p:spPr>
        <p:txBody>
          <a:bodyPr>
            <a:spAutoFit/>
          </a:bodyPr>
          <a:lstStyle/>
          <a:p>
            <a:pPr marL="514350" indent="-514350" fontAlgn="auto">
              <a:spcBef>
                <a:spcPts val="0"/>
              </a:spcBef>
              <a:spcAft>
                <a:spcPts val="0"/>
              </a:spcAft>
              <a:buFontTx/>
              <a:buAutoNum type="arabicParenR"/>
              <a:defRPr/>
            </a:pP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Nrog</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Vajtswv</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sib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raug</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zoo,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Muaj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lub</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neej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koom</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Pehawm</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Vajtswv</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tsistu</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tsistseg</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a:p>
            <a:pPr marL="514350" indent="-514350" fontAlgn="auto">
              <a:spcBef>
                <a:spcPts val="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Constantly go to Church</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US" smtClean="0"/>
          </a:p>
        </p:txBody>
      </p:sp>
      <p:sp>
        <p:nvSpPr>
          <p:cNvPr id="30722" name="Content Placeholder 2"/>
          <p:cNvSpPr>
            <a:spLocks noGrp="1"/>
          </p:cNvSpPr>
          <p:nvPr>
            <p:ph idx="1"/>
          </p:nvPr>
        </p:nvSpPr>
        <p:spPr/>
        <p:txBody>
          <a:bodyPr/>
          <a:lstStyle/>
          <a:p>
            <a:endParaRPr lang="en-US" smtClean="0"/>
          </a:p>
        </p:txBody>
      </p:sp>
      <p:pic>
        <p:nvPicPr>
          <p:cNvPr id="30723" name="Picture 2" descr="C:\Users\thai xiong\Documents\Duab siv qhia\IMG_935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81000" y="304800"/>
            <a:ext cx="8382000" cy="5632311"/>
          </a:xfrm>
          <a:prstGeom prst="rect">
            <a:avLst/>
          </a:prstGeom>
        </p:spPr>
        <p:txBody>
          <a:bodyPr>
            <a:spAutoFit/>
          </a:bodyPr>
          <a:lstStyle/>
          <a:p>
            <a:pPr marL="514350" indent="-514350" fontAlgn="auto">
              <a:spcBef>
                <a:spcPts val="0"/>
              </a:spcBef>
              <a:spcAft>
                <a:spcPts val="0"/>
              </a:spcAft>
              <a:defRPr/>
            </a:pP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mn-lt"/>
                <a:cs typeface="+mn-cs"/>
              </a:rPr>
              <a:t>Acts. 2:46-47   “Ever day they continued to meet together in the  temple courts.   They broke  bread  in their homes  and ate together with glad  and  sincere  hearts,  Praising God  and   enjoying the  favor  of all   people.  And the Lord added to their  number daily  those who were  being saved”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smtClean="0"/>
          </a:p>
        </p:txBody>
      </p:sp>
      <p:sp>
        <p:nvSpPr>
          <p:cNvPr id="31746" name="Content Placeholder 2"/>
          <p:cNvSpPr>
            <a:spLocks noGrp="1"/>
          </p:cNvSpPr>
          <p:nvPr>
            <p:ph idx="1"/>
          </p:nvPr>
        </p:nvSpPr>
        <p:spPr/>
        <p:txBody>
          <a:bodyPr/>
          <a:lstStyle/>
          <a:p>
            <a:endParaRPr lang="en-US" smtClean="0"/>
          </a:p>
        </p:txBody>
      </p:sp>
      <p:pic>
        <p:nvPicPr>
          <p:cNvPr id="31747" name="Picture 2" descr="C:\Users\thai xiong\Documents\Duab siv qhia\47419_547021568645183_294262848_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52400" y="304800"/>
            <a:ext cx="8839200" cy="5262979"/>
          </a:xfrm>
          <a:prstGeom prst="rect">
            <a:avLst/>
          </a:prstGeom>
        </p:spPr>
        <p:txBody>
          <a:bodyPr>
            <a:spAutoFit/>
          </a:bodyPr>
          <a:lstStyle/>
          <a:p>
            <a:pPr fontAlgn="auto">
              <a:spcBef>
                <a:spcPts val="0"/>
              </a:spcBef>
              <a:spcAft>
                <a:spcPts val="0"/>
              </a:spcAft>
              <a:defRPr/>
            </a:pPr>
            <a:r>
              <a:rPr lang="th-TH" sz="36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mn-lt"/>
                <a:cs typeface="+mn-cs"/>
              </a:rPr>
              <a:t>ฮีบรู10:25 “อย่าขาดการประชุม แต่จงพูดหนุนใจกันให้มากขึ้น”</a:t>
            </a:r>
            <a:endParaRPr lang="en-US" sz="36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mn-lt"/>
              <a:cs typeface="+mn-cs"/>
            </a:endParaRPr>
          </a:p>
          <a:p>
            <a:pPr fontAlgn="auto">
              <a:spcBef>
                <a:spcPts val="0"/>
              </a:spcBef>
              <a:spcAft>
                <a:spcPts val="0"/>
              </a:spcAft>
              <a:defRPr/>
            </a:pPr>
            <a:r>
              <a:rPr lang="th-TH" sz="3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mn-lt"/>
                <a:cs typeface="+mn-cs"/>
              </a:rPr>
              <a:t>“Tsis txhob tso tseg qhov uas tuaj koom txoos ua ke Pehawm, thiab mloog Vajtswv txoj lus ua ke ib yam li muaj qee leej pheej tseg tsis tuaj koom txoos ua ke ntawd. Nej twb puav leej paub lawm hais tias hnub uas tus Tswv Yexus yuav rov qab los ze heev lawm..yog li ntawd nej ib leeg hajyam yuav tsum txhawb ib leeg heev dua qhov qub”  </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mn-lt"/>
                <a:cs typeface="+mn-cs"/>
              </a:rPr>
              <a:t>(</a:t>
            </a:r>
            <a:r>
              <a:rPr lang="th-TH"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mn-lt"/>
                <a:cs typeface="+mn-cs"/>
              </a:rPr>
              <a:t>Henplais </a:t>
            </a:r>
            <a:r>
              <a:rPr lang="th-TH"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mn-lt"/>
                <a:cs typeface="+mn-cs"/>
              </a:rPr>
              <a:t>10:25</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latin typeface="+mn-lt"/>
                <a:cs typeface="+mn-cs"/>
              </a:rPr>
              <a:t>)</a:t>
            </a:r>
            <a:endParaRPr lang="en-US" sz="3600" b="1"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324600"/>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buFont typeface="Arial" pitchFamily="34" charset="0"/>
              <a:buNone/>
              <a:defRP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8:12</a:t>
            </a:r>
          </a:p>
          <a:p>
            <a:pPr fontAlgn="auto">
              <a:spcAft>
                <a:spcPts val="0"/>
              </a:spcAft>
              <a:buFont typeface="Arial" pitchFamily="34" charset="0"/>
              <a:buNone/>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Yexus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hais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rau</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lawv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hais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yog</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rau</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neeg</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ntiajteb</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raws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kuv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qab</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yuav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tsis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taug</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txoj</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tsaus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ntuj</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nti</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tiamsis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nws</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yuav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tau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lub</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neej</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tshav</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ntuj</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nrig</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fontAlgn="auto">
              <a:spcAft>
                <a:spcPts val="0"/>
              </a:spcAft>
              <a:buFont typeface="Arial" pitchFamily="34" charset="0"/>
              <a:buNone/>
              <a:defRP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John 12:46</a:t>
            </a:r>
          </a:p>
          <a:p>
            <a:pPr fontAlgn="auto">
              <a:spcAft>
                <a:spcPts val="0"/>
              </a:spcAft>
              <a:buFont typeface="Arial" pitchFamily="34" charset="0"/>
              <a:buNone/>
              <a:defRPr/>
            </a:pP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kuv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los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ua</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qhov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rau</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neeg</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ntiajteb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pom</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kev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txhua</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tus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uas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ntseeg</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kuv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yuav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tsis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nyob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hauv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qhov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tsaus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ntuj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lawm</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fontAlgn="auto">
              <a:spcAft>
                <a:spcPts val="0"/>
              </a:spcAft>
              <a:buFont typeface="Arial" pitchFamily="34" charset="0"/>
              <a:buNone/>
              <a:defRPr/>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1John 1:5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Vajtswv</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yog</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qhov</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pom</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kev</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thiab</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tsis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muaj</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ib</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qho</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tsaus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nyob</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hauv</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nws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hlo</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70" decel="100000"/>
                                        <p:tgtEl>
                                          <p:spTgt spid="3">
                                            <p:txEl>
                                              <p:pRg st="2" end="2"/>
                                            </p:txEl>
                                          </p:spTgt>
                                        </p:tgtEl>
                                      </p:cBhvr>
                                    </p:animEffect>
                                    <p:animScale>
                                      <p:cBhvr>
                                        <p:cTn id="22" dur="770" decel="100000"/>
                                        <p:tgtEl>
                                          <p:spTgt spid="3">
                                            <p:txEl>
                                              <p:pRg st="2" end="2"/>
                                            </p:txEl>
                                          </p:spTgt>
                                        </p:tgtEl>
                                      </p:cBhvr>
                                      <p:from x="10000" y="10000"/>
                                      <p:to x="200000" y="450000"/>
                                    </p:animScale>
                                    <p:animScale>
                                      <p:cBhvr>
                                        <p:cTn id="23" dur="1230" accel="100000" fill="hold">
                                          <p:stCondLst>
                                            <p:cond delay="770"/>
                                          </p:stCondLst>
                                        </p:cTn>
                                        <p:tgtEl>
                                          <p:spTgt spid="3">
                                            <p:txEl>
                                              <p:pRg st="2" end="2"/>
                                            </p:txEl>
                                          </p:spTgt>
                                        </p:tgtEl>
                                      </p:cBhvr>
                                      <p:from x="200000" y="450000"/>
                                      <p:to x="100000" y="100000"/>
                                    </p:animScale>
                                    <p:set>
                                      <p:cBhvr>
                                        <p:cTn id="24" dur="770" fill="hold"/>
                                        <p:tgtEl>
                                          <p:spTgt spid="3">
                                            <p:txEl>
                                              <p:pRg st="2" end="2"/>
                                            </p:txEl>
                                          </p:spTgt>
                                        </p:tgtEl>
                                        <p:attrNameLst>
                                          <p:attrName>ppt_x</p:attrName>
                                        </p:attrNameLst>
                                      </p:cBhvr>
                                      <p:to>
                                        <p:strVal val="(0.5)"/>
                                      </p:to>
                                    </p:set>
                                    <p:anim from="(0.5)" to="(#ppt_x)" calcmode="lin" valueType="num">
                                      <p:cBhvr>
                                        <p:cTn id="25" dur="1230" accel="100000" fill="hold">
                                          <p:stCondLst>
                                            <p:cond delay="770"/>
                                          </p:stCondLst>
                                        </p:cTn>
                                        <p:tgtEl>
                                          <p:spTgt spid="3">
                                            <p:txEl>
                                              <p:pRg st="2" end="2"/>
                                            </p:txEl>
                                          </p:spTgt>
                                        </p:tgtEl>
                                        <p:attrNameLst>
                                          <p:attrName>ppt_x</p:attrName>
                                        </p:attrNameLst>
                                      </p:cBhvr>
                                    </p:anim>
                                    <p:set>
                                      <p:cBhvr>
                                        <p:cTn id="26" dur="770" fill="hold"/>
                                        <p:tgtEl>
                                          <p:spTgt spid="3">
                                            <p:txEl>
                                              <p:pRg st="2" end="2"/>
                                            </p:txEl>
                                          </p:spTgt>
                                        </p:tgtEl>
                                        <p:attrNameLst>
                                          <p:attrName>ppt_y</p:attrName>
                                        </p:attrNameLst>
                                      </p:cBhvr>
                                      <p:to>
                                        <p:strVal val="(#ppt_y+0.4)"/>
                                      </p:to>
                                    </p:set>
                                    <p:anim from="(#ppt_y+0.4)" to="(#ppt_y)" calcmode="lin" valueType="num">
                                      <p:cBhvr>
                                        <p:cTn id="27" dur="1230" accel="100000" fill="hold">
                                          <p:stCondLst>
                                            <p:cond delay="770"/>
                                          </p:stCondLst>
                                        </p:cTn>
                                        <p:tgtEl>
                                          <p:spTgt spid="3">
                                            <p:txEl>
                                              <p:pRg st="2" end="2"/>
                                            </p:txEl>
                                          </p:spTgt>
                                        </p:tgtEl>
                                        <p:attrNameLst>
                                          <p:attrName>ppt_y</p:attrName>
                                        </p:attrNameLst>
                                      </p:cBhvr>
                                    </p:anim>
                                  </p:childTnLst>
                                </p:cTn>
                              </p:par>
                              <p:par>
                                <p:cTn id="28" presetID="5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770" decel="100000"/>
                                        <p:tgtEl>
                                          <p:spTgt spid="3">
                                            <p:txEl>
                                              <p:pRg st="3" end="3"/>
                                            </p:txEl>
                                          </p:spTgt>
                                        </p:tgtEl>
                                      </p:cBhvr>
                                    </p:animEffect>
                                    <p:animScale>
                                      <p:cBhvr>
                                        <p:cTn id="31" dur="770" decel="100000"/>
                                        <p:tgtEl>
                                          <p:spTgt spid="3">
                                            <p:txEl>
                                              <p:pRg st="3" end="3"/>
                                            </p:txEl>
                                          </p:spTgt>
                                        </p:tgtEl>
                                      </p:cBhvr>
                                      <p:from x="10000" y="10000"/>
                                      <p:to x="200000" y="450000"/>
                                    </p:animScale>
                                    <p:animScale>
                                      <p:cBhvr>
                                        <p:cTn id="32" dur="1230" accel="100000" fill="hold">
                                          <p:stCondLst>
                                            <p:cond delay="770"/>
                                          </p:stCondLst>
                                        </p:cTn>
                                        <p:tgtEl>
                                          <p:spTgt spid="3">
                                            <p:txEl>
                                              <p:pRg st="3" end="3"/>
                                            </p:txEl>
                                          </p:spTgt>
                                        </p:tgtEl>
                                      </p:cBhvr>
                                      <p:from x="200000" y="450000"/>
                                      <p:to x="100000" y="100000"/>
                                    </p:animScale>
                                    <p:set>
                                      <p:cBhvr>
                                        <p:cTn id="33" dur="770" fill="hold"/>
                                        <p:tgtEl>
                                          <p:spTgt spid="3">
                                            <p:txEl>
                                              <p:pRg st="3" end="3"/>
                                            </p:txEl>
                                          </p:spTgt>
                                        </p:tgtEl>
                                        <p:attrNameLst>
                                          <p:attrName>ppt_x</p:attrName>
                                        </p:attrNameLst>
                                      </p:cBhvr>
                                      <p:to>
                                        <p:strVal val="(0.5)"/>
                                      </p:to>
                                    </p:set>
                                    <p:anim from="(0.5)" to="(#ppt_x)" calcmode="lin" valueType="num">
                                      <p:cBhvr>
                                        <p:cTn id="34" dur="1230" accel="100000" fill="hold">
                                          <p:stCondLst>
                                            <p:cond delay="770"/>
                                          </p:stCondLst>
                                        </p:cTn>
                                        <p:tgtEl>
                                          <p:spTgt spid="3">
                                            <p:txEl>
                                              <p:pRg st="3" end="3"/>
                                            </p:txEl>
                                          </p:spTgt>
                                        </p:tgtEl>
                                        <p:attrNameLst>
                                          <p:attrName>ppt_x</p:attrName>
                                        </p:attrNameLst>
                                      </p:cBhvr>
                                    </p:anim>
                                    <p:set>
                                      <p:cBhvr>
                                        <p:cTn id="35" dur="770" fill="hold"/>
                                        <p:tgtEl>
                                          <p:spTgt spid="3">
                                            <p:txEl>
                                              <p:pRg st="3" end="3"/>
                                            </p:txEl>
                                          </p:spTgt>
                                        </p:tgtEl>
                                        <p:attrNameLst>
                                          <p:attrName>ppt_y</p:attrName>
                                        </p:attrNameLst>
                                      </p:cBhvr>
                                      <p:to>
                                        <p:strVal val="(#ppt_y+0.4)"/>
                                      </p:to>
                                    </p:set>
                                    <p:anim from="(#ppt_y+0.4)" to="(#ppt_y)" calcmode="lin" valueType="num">
                                      <p:cBhvr>
                                        <p:cTn id="36" dur="1230" accel="100000" fill="hold">
                                          <p:stCondLst>
                                            <p:cond delay="770"/>
                                          </p:stCondLst>
                                        </p:cTn>
                                        <p:tgtEl>
                                          <p:spTgt spid="3">
                                            <p:txEl>
                                              <p:pRg st="3" end="3"/>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US" smtClean="0"/>
          </a:p>
        </p:txBody>
      </p:sp>
      <p:sp>
        <p:nvSpPr>
          <p:cNvPr id="32770" name="Content Placeholder 2"/>
          <p:cNvSpPr>
            <a:spLocks noGrp="1"/>
          </p:cNvSpPr>
          <p:nvPr>
            <p:ph idx="1"/>
          </p:nvPr>
        </p:nvSpPr>
        <p:spPr/>
        <p:txBody>
          <a:bodyPr/>
          <a:lstStyle/>
          <a:p>
            <a:endParaRPr lang="en-US" smtClean="0"/>
          </a:p>
        </p:txBody>
      </p:sp>
      <p:pic>
        <p:nvPicPr>
          <p:cNvPr id="32771" name="Picture 2" descr="C:\Users\thai xiong\Documents\Duab siv qhia\IMG_961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57200" y="304801"/>
            <a:ext cx="8382000" cy="5078313"/>
          </a:xfrm>
          <a:prstGeom prst="rect">
            <a:avLst/>
          </a:prstGeom>
        </p:spPr>
        <p:txBody>
          <a:bodyPr>
            <a:spAutoFit/>
          </a:bodyPr>
          <a:lstStyle/>
          <a:p>
            <a:pPr marL="514350" indent="-514350"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5 Nov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yog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tejlus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uas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tau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hnov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ntawm</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Yexus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thiab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qhia</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rau</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nej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tias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Vajtswv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yog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txoj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kev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kaj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thiab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tsis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muaj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qho</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kev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tsaus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ntuj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nyob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hauv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nws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kiag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li. 6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Yog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hais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tias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nrog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nws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sib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raug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zoo,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tiamsis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tseem</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pheej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taug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txoj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kev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tsuas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ntuj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kuj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yog</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peb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dag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thiab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tsis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ua</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lub</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neej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raws</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txoj</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kev</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36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tseeb</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a:p>
            <a:pPr marL="514350" indent="-514350"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1 John 1:5-6 </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sp>
        <p:nvSpPr>
          <p:cNvPr id="33794" name="Content Placeholder 2"/>
          <p:cNvSpPr>
            <a:spLocks noGrp="1"/>
          </p:cNvSpPr>
          <p:nvPr>
            <p:ph idx="1"/>
          </p:nvPr>
        </p:nvSpPr>
        <p:spPr/>
        <p:txBody>
          <a:bodyPr/>
          <a:lstStyle/>
          <a:p>
            <a:endParaRPr lang="en-US" smtClean="0"/>
          </a:p>
        </p:txBody>
      </p:sp>
      <p:pic>
        <p:nvPicPr>
          <p:cNvPr id="33795" name="Picture 2" descr="C:\Users\thai xiong\Documents\Duab siv qhia\540817_322676467819937_56644422_n[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04800" y="304800"/>
            <a:ext cx="8458200" cy="1754326"/>
          </a:xfrm>
          <a:prstGeom prst="rect">
            <a:avLst/>
          </a:prstGeom>
        </p:spPr>
        <p:txBody>
          <a:bodyPr>
            <a:spAutoFit/>
          </a:bodyPr>
          <a:lstStyle/>
          <a:p>
            <a:pPr marL="514350" indent="-514350" fontAlgn="auto">
              <a:spcBef>
                <a:spcPts val="0"/>
              </a:spcBef>
              <a:spcAft>
                <a:spcPts val="0"/>
              </a:spcAft>
              <a:defRPr/>
            </a:pP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2)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Koom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Nrog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Cov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ntseeg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sib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raug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zoo,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Sishlub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Sispab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Muaj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lub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siab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txhawjtxog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nco</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txog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yus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cov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ntseeg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US" smtClean="0"/>
          </a:p>
        </p:txBody>
      </p:sp>
      <p:sp>
        <p:nvSpPr>
          <p:cNvPr id="34818" name="Content Placeholder 2"/>
          <p:cNvSpPr>
            <a:spLocks noGrp="1"/>
          </p:cNvSpPr>
          <p:nvPr>
            <p:ph idx="1"/>
          </p:nvPr>
        </p:nvSpPr>
        <p:spPr/>
        <p:txBody>
          <a:bodyPr/>
          <a:lstStyle/>
          <a:p>
            <a:endParaRPr lang="en-US" smtClean="0"/>
          </a:p>
        </p:txBody>
      </p:sp>
      <p:pic>
        <p:nvPicPr>
          <p:cNvPr id="34819" name="Picture 2" descr="C:\Users\thai xiong\Documents\Duab siv qhia\483173_322676831153234_1393735133_n[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28600" y="1219200"/>
            <a:ext cx="8534400" cy="3970318"/>
          </a:xfrm>
          <a:prstGeom prst="rect">
            <a:avLst/>
          </a:prstGeom>
        </p:spPr>
        <p:txBody>
          <a:bodyPr>
            <a:spAutoFit/>
          </a:bodyPr>
          <a:lstStyle/>
          <a:p>
            <a:pPr marL="514350" indent="-514350" fontAlgn="auto">
              <a:spcBef>
                <a:spcPts val="0"/>
              </a:spcBef>
              <a:spcAft>
                <a:spcPts val="0"/>
              </a:spcAft>
              <a:defRPr/>
            </a:pP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Vim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ua</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raws</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li</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txoj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tseeb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thiaj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ntxuavtau</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lub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siab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kom</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dawb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huv</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lawm</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thiaj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muaj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lub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siab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txawj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sis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hlub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tuaj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nruab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siab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tiagtiag</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cia</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li</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siv</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zog</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sis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hlub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ntawm</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lub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siab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dawb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paug</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twb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yug</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dua</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tshiab</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lawm</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( 1 </a:t>
            </a:r>
            <a:r>
              <a:rPr lang="en-US" sz="3600" b="1" dirty="0" err="1">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Petus</a:t>
            </a:r>
            <a:r>
              <a:rPr lang="en-US" sz="3600" b="1" dirty="0">
                <a:ln w="17780" cmpd="sng">
                  <a:solidFill>
                    <a:srgbClr val="FFFFFF"/>
                  </a:solidFill>
                  <a:prstDash val="solid"/>
                  <a:miter lim="800000"/>
                </a:ln>
                <a:solidFill>
                  <a:srgbClr val="00B0F0"/>
                </a:solidFill>
                <a:effectLst>
                  <a:outerShdw blurRad="50800" algn="tl" rotWithShape="0">
                    <a:srgbClr val="000000"/>
                  </a:outerShdw>
                </a:effectLst>
                <a:latin typeface="+mn-lt"/>
                <a:cs typeface="+mn-cs"/>
              </a:rPr>
              <a:t> 1:22 )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495800" cy="5745163"/>
          </a:xfrm>
        </p:spPr>
        <p:txBody>
          <a:bodyPr rtlCol="0">
            <a:normAutofit/>
          </a:bodyPr>
          <a:lstStyle/>
          <a:p>
            <a:pPr algn="r" fontAlgn="auto">
              <a:spcAft>
                <a:spcPts val="0"/>
              </a:spcAft>
              <a:buFont typeface="Arial" pitchFamily="34" charset="0"/>
              <a:buNone/>
              <a:defRP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John 3:14</a:t>
            </a:r>
          </a:p>
          <a:p>
            <a:pPr algn="r" fontAlgn="auto">
              <a:spcAft>
                <a:spcPts val="0"/>
              </a:spcAft>
              <a:buFont typeface="Arial" pitchFamily="34" charset="0"/>
              <a:buNone/>
              <a:defRPr/>
            </a:pP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yeej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paub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tias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twb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tawm</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ntawm</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txoj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kev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tuag</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mus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tau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txoj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sia</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lawm</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rau</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qhov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hlub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peb</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cov</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kwvtij</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pPr algn="r" fontAlgn="auto">
              <a:spcAft>
                <a:spcPts val="0"/>
              </a:spcAft>
              <a:buFont typeface="Arial" pitchFamily="34" charset="0"/>
              <a:buNone/>
              <a:defRPr/>
            </a:pP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Tus</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uas</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tsis</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hlub</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ces</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tseem</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nyob</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hauv</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txoj</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kev</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3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tuag</a:t>
            </a: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35842" name="Picture 2" descr="C:\Users\thai xiong\Documents\Duab siv qhia\imagesCABIYM7O.jpg"/>
          <p:cNvPicPr>
            <a:picLocks noChangeAspect="1" noChangeArrowheads="1"/>
          </p:cNvPicPr>
          <p:nvPr/>
        </p:nvPicPr>
        <p:blipFill>
          <a:blip r:embed="rId2"/>
          <a:srcRect/>
          <a:stretch>
            <a:fillRect/>
          </a:stretch>
        </p:blipFill>
        <p:spPr bwMode="auto">
          <a:xfrm>
            <a:off x="4953000" y="381000"/>
            <a:ext cx="388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en-US" smtClean="0"/>
          </a:p>
        </p:txBody>
      </p:sp>
      <p:sp>
        <p:nvSpPr>
          <p:cNvPr id="36866" name="Content Placeholder 2"/>
          <p:cNvSpPr>
            <a:spLocks noGrp="1"/>
          </p:cNvSpPr>
          <p:nvPr>
            <p:ph idx="1"/>
          </p:nvPr>
        </p:nvSpPr>
        <p:spPr/>
        <p:txBody>
          <a:bodyPr/>
          <a:lstStyle/>
          <a:p>
            <a:endParaRPr lang="en-US" smtClean="0"/>
          </a:p>
        </p:txBody>
      </p:sp>
      <p:pic>
        <p:nvPicPr>
          <p:cNvPr id="36867" name="Picture 2" descr="C:\Users\thai xiong\Documents\Duab siv qhia\544039_587026071311399_693882148_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04800" y="304801"/>
            <a:ext cx="8534400" cy="5632311"/>
          </a:xfrm>
          <a:prstGeom prst="rect">
            <a:avLst/>
          </a:prstGeom>
        </p:spPr>
        <p:txBody>
          <a:bodyPr>
            <a:spAutoFit/>
          </a:bodyPr>
          <a:lstStyle/>
          <a:p>
            <a:pPr marL="514350" indent="-514350" fontAlgn="auto">
              <a:spcBef>
                <a:spcPts val="0"/>
              </a:spcBef>
              <a:spcAft>
                <a:spcPts val="0"/>
              </a:spcAft>
              <a:buFontTx/>
              <a:buAutoNum type="arabicParenR" startAt="3"/>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Muaj</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kev</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hlub</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tshua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Sis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raug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zoo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rau</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kwvtij</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zejzog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marL="514350" indent="-514350"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marL="514350" indent="-514350" fontAlgn="auto">
              <a:spcBef>
                <a:spcPts val="0"/>
              </a:spcBef>
              <a:spcAft>
                <a:spcPts val="0"/>
              </a:spcAft>
              <a:defRPr/>
            </a:pP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Yakaunpaus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2:8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raws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li</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Vajtswv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ntuj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lub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tebchaws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txoj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cai</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sau</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cia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hais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tias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yuav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tsum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hlub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kwvtij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zejzog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ib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yam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li</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hlub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tus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kheej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kuj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zoo..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tiam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sis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saib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neeg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ntsejmuag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kuj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txaum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770" decel="100000"/>
                                        <p:tgtEl>
                                          <p:spTgt spid="5">
                                            <p:txEl>
                                              <p:pRg st="2" end="2"/>
                                            </p:txEl>
                                          </p:spTgt>
                                        </p:tgtEl>
                                      </p:cBhvr>
                                    </p:animEffect>
                                    <p:animScale>
                                      <p:cBhvr>
                                        <p:cTn id="19" dur="770" decel="100000"/>
                                        <p:tgtEl>
                                          <p:spTgt spid="5">
                                            <p:txEl>
                                              <p:pRg st="2" end="2"/>
                                            </p:txEl>
                                          </p:spTgt>
                                        </p:tgtEl>
                                      </p:cBhvr>
                                      <p:from x="10000" y="10000"/>
                                      <p:to x="200000" y="450000"/>
                                    </p:animScale>
                                    <p:animScale>
                                      <p:cBhvr>
                                        <p:cTn id="20" dur="1230" accel="100000" fill="hold">
                                          <p:stCondLst>
                                            <p:cond delay="770"/>
                                          </p:stCondLst>
                                        </p:cTn>
                                        <p:tgtEl>
                                          <p:spTgt spid="5">
                                            <p:txEl>
                                              <p:pRg st="2" end="2"/>
                                            </p:txEl>
                                          </p:spTgt>
                                        </p:tgtEl>
                                      </p:cBhvr>
                                      <p:from x="200000" y="450000"/>
                                      <p:to x="100000" y="100000"/>
                                    </p:animScale>
                                    <p:set>
                                      <p:cBhvr>
                                        <p:cTn id="21" dur="770" fill="hold"/>
                                        <p:tgtEl>
                                          <p:spTgt spid="5">
                                            <p:txEl>
                                              <p:pRg st="2" end="2"/>
                                            </p:txEl>
                                          </p:spTgt>
                                        </p:tgtEl>
                                        <p:attrNameLst>
                                          <p:attrName>ppt_x</p:attrName>
                                        </p:attrNameLst>
                                      </p:cBhvr>
                                      <p:to>
                                        <p:strVal val="(0.5)"/>
                                      </p:to>
                                    </p:set>
                                    <p:anim from="(0.5)" to="(#ppt_x)" calcmode="lin" valueType="num">
                                      <p:cBhvr>
                                        <p:cTn id="22" dur="1230" accel="100000" fill="hold">
                                          <p:stCondLst>
                                            <p:cond delay="770"/>
                                          </p:stCondLst>
                                        </p:cTn>
                                        <p:tgtEl>
                                          <p:spTgt spid="5">
                                            <p:txEl>
                                              <p:pRg st="2" end="2"/>
                                            </p:txEl>
                                          </p:spTgt>
                                        </p:tgtEl>
                                        <p:attrNameLst>
                                          <p:attrName>ppt_x</p:attrName>
                                        </p:attrNameLst>
                                      </p:cBhvr>
                                    </p:anim>
                                    <p:set>
                                      <p:cBhvr>
                                        <p:cTn id="23" dur="770" fill="hold"/>
                                        <p:tgtEl>
                                          <p:spTgt spid="5">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smtClean="0"/>
          </a:p>
        </p:txBody>
      </p:sp>
      <p:sp>
        <p:nvSpPr>
          <p:cNvPr id="37890" name="Content Placeholder 2"/>
          <p:cNvSpPr>
            <a:spLocks noGrp="1"/>
          </p:cNvSpPr>
          <p:nvPr>
            <p:ph idx="1"/>
          </p:nvPr>
        </p:nvSpPr>
        <p:spPr/>
        <p:txBody>
          <a:bodyPr/>
          <a:lstStyle/>
          <a:p>
            <a:endParaRPr lang="en-US" smtClean="0"/>
          </a:p>
        </p:txBody>
      </p:sp>
      <p:pic>
        <p:nvPicPr>
          <p:cNvPr id="37891" name="Picture 2" descr="C:\Users\thai xiong\Documents\Duab siv qhia\263674_177947258932529_100001517673806_479054_2306917_n[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228600" y="685800"/>
            <a:ext cx="8610600" cy="4154984"/>
          </a:xfrm>
          <a:prstGeom prst="rect">
            <a:avLst/>
          </a:prstGeom>
        </p:spPr>
        <p:txBody>
          <a:bodyPr>
            <a:spAutoFit/>
          </a:bodyPr>
          <a:lstStyle/>
          <a:p>
            <a:pPr marL="514350" indent="-514350" fontAlgn="auto">
              <a:spcBef>
                <a:spcPts val="0"/>
              </a:spcBef>
              <a:spcAft>
                <a:spcPts val="0"/>
              </a:spcAft>
              <a:defRPr/>
            </a:pP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4)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Muaj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kev</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hlub</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tshua</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Sib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raug</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zoo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rau</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Daim</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liaj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daim</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av</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chaw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nyob</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chaw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ua</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noj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ua</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haus</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Xyoob</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ntoo</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Tojroob</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hauvpe</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Dej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hluavtaws</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Tsiaj</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txhu</a:t>
            </a:r>
            <a:r>
              <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a:t>
            </a:r>
          </a:p>
          <a:p>
            <a:pPr marL="514350" indent="-514350" fontAlgn="auto">
              <a:spcBef>
                <a:spcPts val="0"/>
              </a:spcBef>
              <a:spcAft>
                <a:spcPts val="0"/>
              </a:spcAft>
              <a:defRPr/>
            </a:pPr>
            <a:r>
              <a:rPr lang="en-US" dirty="0">
                <a:latin typeface="+mn-lt"/>
                <a:cs typeface="+mn-cs"/>
              </a:rPr>
              <a:t>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ปฐก.2:15, 1:28  </a:t>
            </a:r>
          </a:p>
          <a:p>
            <a:pPr marL="514350" indent="-51435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พระเจ้าทรงให้มนุษย์มีอำนาจครอบครองสรรพสิ่ง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และดูแล</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รักษาสวน</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โลกนี้</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smtClean="0"/>
          </a:p>
        </p:txBody>
      </p:sp>
      <p:sp>
        <p:nvSpPr>
          <p:cNvPr id="38914" name="Content Placeholder 2"/>
          <p:cNvSpPr>
            <a:spLocks noGrp="1"/>
          </p:cNvSpPr>
          <p:nvPr>
            <p:ph idx="1"/>
          </p:nvPr>
        </p:nvSpPr>
        <p:spPr/>
        <p:txBody>
          <a:bodyPr/>
          <a:lstStyle/>
          <a:p>
            <a:endParaRPr lang="en-US" smtClean="0"/>
          </a:p>
        </p:txBody>
      </p:sp>
      <p:pic>
        <p:nvPicPr>
          <p:cNvPr id="38915" name="Picture 7" descr="E:\all picture\yuth Camp\Copy of DSCF476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381000" y="304800"/>
            <a:ext cx="8305800" cy="175432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fontAlgn="auto">
              <a:spcBef>
                <a:spcPts val="0"/>
              </a:spcBef>
              <a:spcAft>
                <a:spcPts val="0"/>
              </a:spcAft>
              <a:buFontTx/>
              <a:buAutoNum type="arabicPeriod" startAt="4"/>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qauv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zoo,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Qhia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tshwm</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yus</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txoj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ntseeg</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rau</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luag</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pom</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p>
          <a:p>
            <a:pPr marL="514350" indent="-514350"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lub</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neej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ntseeg</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zoo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anim calcmode="lin" valueType="num">
                                      <p:cBhvr>
                                        <p:cTn id="14" dur="2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4648200" cy="6324600"/>
          </a:xfrm>
        </p:spPr>
        <p:txBody>
          <a:bodyPr rtlCol="0">
            <a:normAutofit fontScale="70000" lnSpcReduction="20000"/>
          </a:bodyPr>
          <a:lstStyle/>
          <a:p>
            <a:pPr marL="514350" indent="-514350" fontAlgn="auto">
              <a:spcAft>
                <a:spcPts val="0"/>
              </a:spcAft>
              <a:buFont typeface="Arial" pitchFamily="34" charset="0"/>
              <a:buNone/>
              <a:defRPr/>
            </a:pP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Mathai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5:14-16</a:t>
            </a:r>
          </a:p>
          <a:p>
            <a:pPr marL="514350" indent="-514350" fontAlgn="auto">
              <a:spcAft>
                <a:spcPts val="0"/>
              </a:spcAft>
              <a:buFont typeface="Arial" pitchFamily="34" charset="0"/>
              <a:buNone/>
              <a:defRPr/>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14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qhov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ntiajteb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514350" indent="-514350" fontAlgn="auto">
              <a:spcAft>
                <a:spcPts val="0"/>
              </a:spcAft>
              <a:buFont typeface="Arial" pitchFamily="34" charset="0"/>
              <a:buNone/>
              <a:defRPr/>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15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teeb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ntiajteb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Tsis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muaj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leejtwg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taws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teeb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phiab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khwb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Tsuas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muaj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yuav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txawb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rau</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qhov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chaw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txhua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thiaj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16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yam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ntawd</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tab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meeg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neeg</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sawvdaws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lawv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haujlwm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zoo,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thiab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qhuas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Leejtxiv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uas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nyob</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saum</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ntuj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ceebtsheej</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fontAlgn="auto">
              <a:spcAft>
                <a:spcPts val="0"/>
              </a:spcAft>
              <a:buFont typeface="Arial" pitchFamily="34" charset="0"/>
              <a:buNone/>
              <a:defRPr/>
            </a:pPr>
            <a:endParaRPr lang="en-US" dirty="0"/>
          </a:p>
        </p:txBody>
      </p:sp>
      <p:pic>
        <p:nvPicPr>
          <p:cNvPr id="39938" name="Picture 2" descr="http://image.ohozaa.com/i/2a3/1208960542540.gif">
            <a:hlinkClick r:id="rId2"/>
          </p:cNvPr>
          <p:cNvPicPr>
            <a:picLocks noChangeAspect="1" noChangeArrowheads="1" noCrop="1"/>
          </p:cNvPicPr>
          <p:nvPr/>
        </p:nvPicPr>
        <p:blipFill>
          <a:blip r:embed="rId3"/>
          <a:srcRect/>
          <a:stretch>
            <a:fillRect/>
          </a:stretch>
        </p:blipFill>
        <p:spPr bwMode="auto">
          <a:xfrm>
            <a:off x="4953000" y="533400"/>
            <a:ext cx="3886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096000"/>
          </a:xfrm>
        </p:spPr>
        <p:style>
          <a:lnRef idx="1">
            <a:schemeClr val="accent4"/>
          </a:lnRef>
          <a:fillRef idx="3">
            <a:schemeClr val="accent4"/>
          </a:fillRef>
          <a:effectRef idx="2">
            <a:schemeClr val="accent4"/>
          </a:effectRef>
          <a:fontRef idx="minor">
            <a:schemeClr val="lt1"/>
          </a:fontRef>
        </p:style>
        <p:txBody>
          <a:bodyPr rtlCol="0">
            <a:normAutofit fontScale="92500" lnSpcReduction="20000"/>
          </a:bodyPr>
          <a:lstStyle/>
          <a:p>
            <a:pPr fontAlgn="auto">
              <a:spcAft>
                <a:spcPts val="0"/>
              </a:spcAft>
              <a:buFont typeface="Arial" pitchFamily="34" charset="0"/>
              <a:buNone/>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Colossians 3:5-10</a:t>
            </a:r>
          </a:p>
          <a:p>
            <a:pPr fontAlgn="auto">
              <a:spcAft>
                <a:spcPts val="0"/>
              </a:spcAft>
              <a:buFont typeface="Arial" pitchFamily="34" charset="0"/>
              <a:buNone/>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5Yog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ntawm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cia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nyiam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ntiajteb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tseg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tsis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hais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nkauj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nraug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qias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ntshaw</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luag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tug,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dab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mlom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6 vim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Vajtswv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txoj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npaus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taws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tshwm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los.        7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nram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ntej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tseem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nyob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hauv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qhov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tsaus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yeej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zoo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 8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tiamsis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nimno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cia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tseg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huvsi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Yog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chim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npau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Xyav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luag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Hais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qias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tawm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ntawm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qhov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ncauj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9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Txhob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hais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tsum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pov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tseg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huvsi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10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tsum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neej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tshiab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tab tom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tsim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tshiab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raws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tsim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yamntxwv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los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hnav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xwv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thiaj</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paub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Vajtswv</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smtClean="0"/>
          </a:p>
        </p:txBody>
      </p:sp>
      <p:sp>
        <p:nvSpPr>
          <p:cNvPr id="41986" name="Content Placeholder 2"/>
          <p:cNvSpPr>
            <a:spLocks noGrp="1"/>
          </p:cNvSpPr>
          <p:nvPr>
            <p:ph idx="1"/>
          </p:nvPr>
        </p:nvSpPr>
        <p:spPr/>
        <p:txBody>
          <a:bodyPr/>
          <a:lstStyle/>
          <a:p>
            <a:endParaRPr lang="en-US" smtClean="0"/>
          </a:p>
        </p:txBody>
      </p:sp>
      <p:pic>
        <p:nvPicPr>
          <p:cNvPr id="41987" name="Picture 2" descr="C:\Users\thai xiong\Documents\Duab siv qhia\jesus-den-forste-och-den-siste-1346142533[1].jpg"/>
          <p:cNvPicPr>
            <a:picLocks noChangeAspect="1" noChangeArrowheads="1"/>
          </p:cNvPicPr>
          <p:nvPr/>
        </p:nvPicPr>
        <p:blipFill>
          <a:blip r:embed="rId2"/>
          <a:srcRect/>
          <a:stretch>
            <a:fillRect/>
          </a:stretch>
        </p:blipFill>
        <p:spPr bwMode="auto">
          <a:xfrm>
            <a:off x="304800" y="152400"/>
            <a:ext cx="8534400" cy="6477000"/>
          </a:xfrm>
          <a:prstGeom prst="rect">
            <a:avLst/>
          </a:prstGeom>
          <a:noFill/>
          <a:ln w="9525">
            <a:noFill/>
            <a:miter lim="800000"/>
            <a:headEnd/>
            <a:tailEnd/>
          </a:ln>
        </p:spPr>
      </p:pic>
      <p:sp>
        <p:nvSpPr>
          <p:cNvPr id="5" name="Rectangle 4"/>
          <p:cNvSpPr/>
          <p:nvPr/>
        </p:nvSpPr>
        <p:spPr>
          <a:xfrm>
            <a:off x="381000" y="381000"/>
            <a:ext cx="8305800" cy="550920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35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Yexus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hais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rau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lawv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hais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tias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tseem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nrog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nyob</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ib</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nyuag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Thaum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tseem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nyob</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cia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taug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kom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txoj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tsaus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ntuj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thiaj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caum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cuag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a:p>
            <a:pPr marL="514350" indent="-514350"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uas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taug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txoj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tsaus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ntuj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yeej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paub</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tias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nws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yuav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twg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p>
          <a:p>
            <a:pPr marL="514350" indent="-514350"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36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Thaum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tseem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cia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tso</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siab</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rau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ntawd</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xwv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thiaj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tau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menyuam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p>
          <a:p>
            <a:pPr marL="514350" indent="-514350"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 John 12:35-36 )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edge">
                                      <p:cBhvr>
                                        <p:cTn id="10" dur="2000"/>
                                        <p:tgtEl>
                                          <p:spTgt spid="5">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edge">
                                      <p:cBhvr>
                                        <p:cTn id="13" dur="2000"/>
                                        <p:tgtEl>
                                          <p:spTgt spid="5">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edg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p>
        </p:txBody>
      </p:sp>
      <p:sp>
        <p:nvSpPr>
          <p:cNvPr id="15362" name="Content Placeholder 2"/>
          <p:cNvSpPr>
            <a:spLocks noGrp="1"/>
          </p:cNvSpPr>
          <p:nvPr>
            <p:ph idx="1"/>
          </p:nvPr>
        </p:nvSpPr>
        <p:spPr/>
        <p:txBody>
          <a:bodyPr/>
          <a:lstStyle/>
          <a:p>
            <a:endParaRPr lang="en-US" smtClean="0"/>
          </a:p>
        </p:txBody>
      </p:sp>
      <p:pic>
        <p:nvPicPr>
          <p:cNvPr id="15363" name="Picture 2" descr="C:\Users\thai xiong\Documents\Duab siv qhia\Sunrise5[1].jpg"/>
          <p:cNvPicPr>
            <a:picLocks noChangeAspect="1" noChangeArrowheads="1"/>
          </p:cNvPicPr>
          <p:nvPr/>
        </p:nvPicPr>
        <p:blipFill>
          <a:blip r:embed="rId2"/>
          <a:srcRect/>
          <a:stretch>
            <a:fillRect/>
          </a:stretch>
        </p:blipFill>
        <p:spPr bwMode="auto">
          <a:xfrm>
            <a:off x="0" y="0"/>
            <a:ext cx="9296400" cy="6858000"/>
          </a:xfrm>
          <a:prstGeom prst="rect">
            <a:avLst/>
          </a:prstGeom>
          <a:noFill/>
          <a:ln w="9525">
            <a:noFill/>
            <a:miter lim="800000"/>
            <a:headEnd/>
            <a:tailEnd/>
          </a:ln>
        </p:spPr>
      </p:pic>
      <p:sp>
        <p:nvSpPr>
          <p:cNvPr id="5" name="Rectangle 4"/>
          <p:cNvSpPr/>
          <p:nvPr/>
        </p:nvSpPr>
        <p:spPr>
          <a:xfrm>
            <a:off x="457200" y="304800"/>
            <a:ext cx="8305800" cy="5016758"/>
          </a:xfrm>
          <a:prstGeom prst="rect">
            <a:avLst/>
          </a:prstGeom>
        </p:spPr>
        <p:txBody>
          <a:bodyPr>
            <a:spAutoFit/>
          </a:bodyPr>
          <a:lstStyle/>
          <a:p>
            <a:pPr fontAlgn="auto">
              <a:spcBef>
                <a:spcPts val="0"/>
              </a:spcBef>
              <a:spcAft>
                <a:spcPts val="0"/>
              </a:spcAft>
              <a:buFont typeface="Wingdings" pitchFamily="2" charset="2"/>
              <a:buChar char="Ø"/>
              <a:defRPr/>
            </a:pPr>
            <a:r>
              <a:rPr lang="en-US" sz="4000" dirty="0" err="1">
                <a:solidFill>
                  <a:srgbClr val="00B0F0"/>
                </a:solidFill>
                <a:latin typeface="+mn-lt"/>
                <a:cs typeface="+mn-cs"/>
              </a:rPr>
              <a:t>Qhov</a:t>
            </a:r>
            <a:r>
              <a:rPr lang="en-US" sz="4000" dirty="0">
                <a:solidFill>
                  <a:srgbClr val="00B0F0"/>
                </a:solidFill>
                <a:latin typeface="+mn-lt"/>
                <a:cs typeface="+mn-cs"/>
              </a:rPr>
              <a:t> </a:t>
            </a:r>
            <a:r>
              <a:rPr lang="en-US" sz="4000" dirty="0" err="1">
                <a:solidFill>
                  <a:srgbClr val="00B0F0"/>
                </a:solidFill>
                <a:latin typeface="+mn-lt"/>
                <a:cs typeface="+mn-cs"/>
              </a:rPr>
              <a:t>kaj</a:t>
            </a:r>
            <a:r>
              <a:rPr lang="en-US" sz="4000" dirty="0">
                <a:solidFill>
                  <a:srgbClr val="00B0F0"/>
                </a:solidFill>
                <a:latin typeface="+mn-lt"/>
                <a:cs typeface="+mn-cs"/>
              </a:rPr>
              <a:t> </a:t>
            </a:r>
            <a:r>
              <a:rPr lang="en-US" sz="4000" dirty="0" err="1">
                <a:solidFill>
                  <a:srgbClr val="00B0F0"/>
                </a:solidFill>
                <a:latin typeface="+mn-lt"/>
                <a:cs typeface="+mn-cs"/>
              </a:rPr>
              <a:t>yog</a:t>
            </a:r>
            <a:r>
              <a:rPr lang="en-US" sz="4000" dirty="0">
                <a:solidFill>
                  <a:srgbClr val="00B0F0"/>
                </a:solidFill>
                <a:latin typeface="+mn-lt"/>
                <a:cs typeface="+mn-cs"/>
              </a:rPr>
              <a:t>  </a:t>
            </a:r>
            <a:r>
              <a:rPr lang="en-US" sz="4000" dirty="0" err="1">
                <a:solidFill>
                  <a:srgbClr val="00B0F0"/>
                </a:solidFill>
                <a:latin typeface="+mn-lt"/>
                <a:cs typeface="+mn-cs"/>
              </a:rPr>
              <a:t>Vajtswv</a:t>
            </a:r>
            <a:r>
              <a:rPr lang="en-US" sz="4000" dirty="0">
                <a:solidFill>
                  <a:srgbClr val="00B0F0"/>
                </a:solidFill>
                <a:latin typeface="+mn-lt"/>
                <a:cs typeface="+mn-cs"/>
              </a:rPr>
              <a:t>, </a:t>
            </a:r>
            <a:r>
              <a:rPr lang="en-US" sz="4000" dirty="0" err="1">
                <a:solidFill>
                  <a:srgbClr val="00B0F0"/>
                </a:solidFill>
                <a:latin typeface="+mn-lt"/>
                <a:cs typeface="+mn-cs"/>
              </a:rPr>
              <a:t>Tswv</a:t>
            </a:r>
            <a:r>
              <a:rPr lang="en-US" sz="4000" dirty="0">
                <a:solidFill>
                  <a:srgbClr val="00B0F0"/>
                </a:solidFill>
                <a:latin typeface="+mn-lt"/>
                <a:cs typeface="+mn-cs"/>
              </a:rPr>
              <a:t> </a:t>
            </a:r>
            <a:r>
              <a:rPr lang="en-US" sz="4000" dirty="0" err="1">
                <a:solidFill>
                  <a:srgbClr val="00B0F0"/>
                </a:solidFill>
                <a:latin typeface="+mn-lt"/>
                <a:cs typeface="+mn-cs"/>
              </a:rPr>
              <a:t>Yexus</a:t>
            </a:r>
            <a:r>
              <a:rPr lang="en-US" sz="4000" dirty="0">
                <a:solidFill>
                  <a:srgbClr val="00B0F0"/>
                </a:solidFill>
                <a:latin typeface="+mn-lt"/>
                <a:cs typeface="+mn-cs"/>
              </a:rPr>
              <a:t>, </a:t>
            </a:r>
            <a:r>
              <a:rPr lang="en-US" sz="4000" dirty="0" err="1">
                <a:solidFill>
                  <a:srgbClr val="00B0F0"/>
                </a:solidFill>
                <a:latin typeface="+mn-lt"/>
                <a:cs typeface="+mn-cs"/>
              </a:rPr>
              <a:t>Vajntsujplig</a:t>
            </a:r>
            <a:endParaRPr lang="en-US" sz="4000" dirty="0">
              <a:solidFill>
                <a:srgbClr val="00B0F0"/>
              </a:solidFill>
              <a:latin typeface="+mn-lt"/>
              <a:cs typeface="+mn-cs"/>
            </a:endParaRPr>
          </a:p>
          <a:p>
            <a:pPr fontAlgn="auto">
              <a:spcBef>
                <a:spcPts val="0"/>
              </a:spcBef>
              <a:spcAft>
                <a:spcPts val="0"/>
              </a:spcAft>
              <a:buFont typeface="Wingdings" pitchFamily="2" charset="2"/>
              <a:buChar char="Ø"/>
              <a:defRPr/>
            </a:pP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Qhov</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kaj</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qhov</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dawb</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huv</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tshaj</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4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plaws</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p>
          <a:p>
            <a:pPr fontAlgn="auto">
              <a:spcBef>
                <a:spcPts val="0"/>
              </a:spcBef>
              <a:spcAft>
                <a:spcPts val="0"/>
              </a:spcAft>
              <a:buFont typeface="Wingdings" pitchFamily="2" charset="2"/>
              <a:buChar char="Ø"/>
              <a:defRPr/>
            </a:pP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Yog</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qhov</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tseeb</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tiag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a:p>
            <a:pPr fontAlgn="auto">
              <a:spcBef>
                <a:spcPts val="0"/>
              </a:spcBef>
              <a:spcAft>
                <a:spcPts val="0"/>
              </a:spcAft>
              <a:buFont typeface="Wingdings" pitchFamily="2" charset="2"/>
              <a:buChar char="Ø"/>
              <a:defRPr/>
            </a:pPr>
            <a:r>
              <a:rPr lang="en-US" sz="4000" dirty="0" err="1">
                <a:solidFill>
                  <a:srgbClr val="00B0F0"/>
                </a:solidFill>
                <a:latin typeface="+mn-lt"/>
                <a:cs typeface="+mn-cs"/>
              </a:rPr>
              <a:t>Yog</a:t>
            </a:r>
            <a:r>
              <a:rPr lang="en-US" sz="4000" dirty="0">
                <a:solidFill>
                  <a:srgbClr val="00B0F0"/>
                </a:solidFill>
                <a:latin typeface="+mn-lt"/>
                <a:cs typeface="+mn-cs"/>
              </a:rPr>
              <a:t> </a:t>
            </a:r>
            <a:r>
              <a:rPr lang="en-US" sz="4000" dirty="0" err="1">
                <a:solidFill>
                  <a:srgbClr val="00B0F0"/>
                </a:solidFill>
                <a:latin typeface="+mn-lt"/>
                <a:cs typeface="+mn-cs"/>
              </a:rPr>
              <a:t>kev</a:t>
            </a:r>
            <a:r>
              <a:rPr lang="en-US" sz="4000" dirty="0">
                <a:solidFill>
                  <a:srgbClr val="00B0F0"/>
                </a:solidFill>
                <a:latin typeface="+mn-lt"/>
                <a:cs typeface="+mn-cs"/>
              </a:rPr>
              <a:t> </a:t>
            </a:r>
            <a:r>
              <a:rPr lang="en-US" sz="4000" dirty="0" err="1">
                <a:solidFill>
                  <a:srgbClr val="00B0F0"/>
                </a:solidFill>
                <a:latin typeface="+mn-lt"/>
                <a:cs typeface="+mn-cs"/>
              </a:rPr>
              <a:t>ncajnceeg</a:t>
            </a:r>
            <a:endParaRPr lang="en-US" sz="4000" dirty="0">
              <a:solidFill>
                <a:srgbClr val="00B0F0"/>
              </a:solidFill>
              <a:latin typeface="+mn-lt"/>
              <a:cs typeface="+mn-cs"/>
            </a:endParaRPr>
          </a:p>
          <a:p>
            <a:pPr fontAlgn="auto">
              <a:spcBef>
                <a:spcPts val="0"/>
              </a:spcBef>
              <a:spcAft>
                <a:spcPts val="0"/>
              </a:spcAft>
              <a:buFont typeface="Wingdings" pitchFamily="2" charset="2"/>
              <a:buChar char="Ø"/>
              <a:defRPr/>
            </a:pP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Yog</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kev</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ua</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zoo..</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muaj</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kev</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thaj</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yeeb</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zoo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siab</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xyivfab</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kaj</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siab</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r>
              <a:rPr lang="en-US"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nrig</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770" decel="100000"/>
                                        <p:tgtEl>
                                          <p:spTgt spid="5">
                                            <p:txEl>
                                              <p:pRg st="1" end="1"/>
                                            </p:txEl>
                                          </p:spTgt>
                                        </p:tgtEl>
                                      </p:cBhvr>
                                    </p:animEffect>
                                    <p:animScale>
                                      <p:cBhvr>
                                        <p:cTn id="19" dur="770" decel="100000"/>
                                        <p:tgtEl>
                                          <p:spTgt spid="5">
                                            <p:txEl>
                                              <p:pRg st="1" end="1"/>
                                            </p:txEl>
                                          </p:spTgt>
                                        </p:tgtEl>
                                      </p:cBhvr>
                                      <p:from x="10000" y="10000"/>
                                      <p:to x="200000" y="450000"/>
                                    </p:animScale>
                                    <p:animScale>
                                      <p:cBhvr>
                                        <p:cTn id="20" dur="1230" accel="100000" fill="hold">
                                          <p:stCondLst>
                                            <p:cond delay="770"/>
                                          </p:stCondLst>
                                        </p:cTn>
                                        <p:tgtEl>
                                          <p:spTgt spid="5">
                                            <p:txEl>
                                              <p:pRg st="1" end="1"/>
                                            </p:txEl>
                                          </p:spTgt>
                                        </p:tgtEl>
                                      </p:cBhvr>
                                      <p:from x="200000" y="450000"/>
                                      <p:to x="100000" y="100000"/>
                                    </p:animScale>
                                    <p:set>
                                      <p:cBhvr>
                                        <p:cTn id="21" dur="770" fill="hold"/>
                                        <p:tgtEl>
                                          <p:spTgt spid="5">
                                            <p:txEl>
                                              <p:pRg st="1" end="1"/>
                                            </p:txEl>
                                          </p:spTgt>
                                        </p:tgtEl>
                                        <p:attrNameLst>
                                          <p:attrName>ppt_x</p:attrName>
                                        </p:attrNameLst>
                                      </p:cBhvr>
                                      <p:to>
                                        <p:strVal val="(0.5)"/>
                                      </p:to>
                                    </p:set>
                                    <p:anim from="(0.5)" to="(#ppt_x)" calcmode="lin" valueType="num">
                                      <p:cBhvr>
                                        <p:cTn id="22" dur="1230" accel="100000" fill="hold">
                                          <p:stCondLst>
                                            <p:cond delay="770"/>
                                          </p:stCondLst>
                                        </p:cTn>
                                        <p:tgtEl>
                                          <p:spTgt spid="5">
                                            <p:txEl>
                                              <p:pRg st="1" end="1"/>
                                            </p:txEl>
                                          </p:spTgt>
                                        </p:tgtEl>
                                        <p:attrNameLst>
                                          <p:attrName>ppt_x</p:attrName>
                                        </p:attrNameLst>
                                      </p:cBhvr>
                                    </p:anim>
                                    <p:set>
                                      <p:cBhvr>
                                        <p:cTn id="23" dur="770" fill="hold"/>
                                        <p:tgtEl>
                                          <p:spTgt spid="5">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770" decel="100000"/>
                                        <p:tgtEl>
                                          <p:spTgt spid="5">
                                            <p:txEl>
                                              <p:pRg st="2" end="2"/>
                                            </p:txEl>
                                          </p:spTgt>
                                        </p:tgtEl>
                                      </p:cBhvr>
                                    </p:animEffect>
                                    <p:animScale>
                                      <p:cBhvr>
                                        <p:cTn id="30" dur="770" decel="100000"/>
                                        <p:tgtEl>
                                          <p:spTgt spid="5">
                                            <p:txEl>
                                              <p:pRg st="2" end="2"/>
                                            </p:txEl>
                                          </p:spTgt>
                                        </p:tgtEl>
                                      </p:cBhvr>
                                      <p:from x="10000" y="10000"/>
                                      <p:to x="200000" y="450000"/>
                                    </p:animScale>
                                    <p:animScale>
                                      <p:cBhvr>
                                        <p:cTn id="31" dur="1230" accel="100000" fill="hold">
                                          <p:stCondLst>
                                            <p:cond delay="770"/>
                                          </p:stCondLst>
                                        </p:cTn>
                                        <p:tgtEl>
                                          <p:spTgt spid="5">
                                            <p:txEl>
                                              <p:pRg st="2" end="2"/>
                                            </p:txEl>
                                          </p:spTgt>
                                        </p:tgtEl>
                                      </p:cBhvr>
                                      <p:from x="200000" y="450000"/>
                                      <p:to x="100000" y="100000"/>
                                    </p:animScale>
                                    <p:set>
                                      <p:cBhvr>
                                        <p:cTn id="32" dur="770" fill="hold"/>
                                        <p:tgtEl>
                                          <p:spTgt spid="5">
                                            <p:txEl>
                                              <p:pRg st="2" end="2"/>
                                            </p:txEl>
                                          </p:spTgt>
                                        </p:tgtEl>
                                        <p:attrNameLst>
                                          <p:attrName>ppt_x</p:attrName>
                                        </p:attrNameLst>
                                      </p:cBhvr>
                                      <p:to>
                                        <p:strVal val="(0.5)"/>
                                      </p:to>
                                    </p:set>
                                    <p:anim from="(0.5)" to="(#ppt_x)" calcmode="lin" valueType="num">
                                      <p:cBhvr>
                                        <p:cTn id="33" dur="1230" accel="100000" fill="hold">
                                          <p:stCondLst>
                                            <p:cond delay="770"/>
                                          </p:stCondLst>
                                        </p:cTn>
                                        <p:tgtEl>
                                          <p:spTgt spid="5">
                                            <p:txEl>
                                              <p:pRg st="2" end="2"/>
                                            </p:txEl>
                                          </p:spTgt>
                                        </p:tgtEl>
                                        <p:attrNameLst>
                                          <p:attrName>ppt_x</p:attrName>
                                        </p:attrNameLst>
                                      </p:cBhvr>
                                    </p:anim>
                                    <p:set>
                                      <p:cBhvr>
                                        <p:cTn id="34" dur="770" fill="hold"/>
                                        <p:tgtEl>
                                          <p:spTgt spid="5">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5">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from="(-#ppt_w/2)" to="(#ppt_x)" calcmode="lin" valueType="num">
                                      <p:cBhvr>
                                        <p:cTn id="40" dur="600" fill="hold">
                                          <p:stCondLst>
                                            <p:cond delay="0"/>
                                          </p:stCondLst>
                                        </p:cTn>
                                        <p:tgtEl>
                                          <p:spTgt spid="5">
                                            <p:txEl>
                                              <p:pRg st="3" end="3"/>
                                            </p:txEl>
                                          </p:spTgt>
                                        </p:tgtEl>
                                        <p:attrNameLst>
                                          <p:attrName>ppt_x</p:attrName>
                                        </p:attrNameLst>
                                      </p:cBhvr>
                                    </p:anim>
                                    <p:anim from="0" to="-1.0" calcmode="lin" valueType="num">
                                      <p:cBhvr>
                                        <p:cTn id="41" dur="200" decel="50000" autoRev="1" fill="hold">
                                          <p:stCondLst>
                                            <p:cond delay="600"/>
                                          </p:stCondLst>
                                        </p:cTn>
                                        <p:tgtEl>
                                          <p:spTgt spid="5">
                                            <p:txEl>
                                              <p:pRg st="3" end="3"/>
                                            </p:txEl>
                                          </p:spTgt>
                                        </p:tgtEl>
                                        <p:attrNameLst>
                                          <p:attrName>xshear</p:attrName>
                                        </p:attrNameLst>
                                      </p:cBhvr>
                                    </p:anim>
                                    <p:animScale>
                                      <p:cBhvr>
                                        <p:cTn id="42" dur="200" decel="100000" autoRev="1" fill="hold">
                                          <p:stCondLst>
                                            <p:cond delay="600"/>
                                          </p:stCondLst>
                                        </p:cTn>
                                        <p:tgtEl>
                                          <p:spTgt spid="5">
                                            <p:txEl>
                                              <p:pRg st="3" end="3"/>
                                            </p:txEl>
                                          </p:spTgt>
                                        </p:tgtEl>
                                      </p:cBhvr>
                                      <p:from x="100000" y="100000"/>
                                      <p:to x="80000" y="100000"/>
                                    </p:animScale>
                                    <p:anim by="(#ppt_h/3+#ppt_w*0.1)" calcmode="lin" valueType="num">
                                      <p:cBhvr additive="sum">
                                        <p:cTn id="43" dur="200" decel="100000" autoRev="1" fill="hold">
                                          <p:stCondLst>
                                            <p:cond delay="600"/>
                                          </p:stCondLst>
                                        </p:cTn>
                                        <p:tgtEl>
                                          <p:spTgt spid="5">
                                            <p:txEl>
                                              <p:pRg st="3" end="3"/>
                                            </p:txEl>
                                          </p:spTgt>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48" dur="8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50" dur="80"/>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Users\thai xiong\Documents\Duab siv qhia\imagesCAKVYXJS.jpg"/>
          <p:cNvPicPr>
            <a:picLocks noChangeAspect="1" noChangeArrowheads="1"/>
          </p:cNvPicPr>
          <p:nvPr/>
        </p:nvPicPr>
        <p:blipFill>
          <a:blip r:embed="rId2"/>
          <a:srcRect/>
          <a:stretch>
            <a:fillRect/>
          </a:stretch>
        </p:blipFill>
        <p:spPr bwMode="auto">
          <a:xfrm>
            <a:off x="5105400" y="2667000"/>
            <a:ext cx="4038600" cy="4191000"/>
          </a:xfrm>
          <a:prstGeom prst="rect">
            <a:avLst/>
          </a:prstGeom>
          <a:noFill/>
          <a:ln w="9525">
            <a:noFill/>
            <a:miter lim="800000"/>
            <a:headEnd/>
            <a:tailEnd/>
          </a:ln>
        </p:spPr>
      </p:pic>
      <p:sp>
        <p:nvSpPr>
          <p:cNvPr id="6" name="Content Placeholder 5"/>
          <p:cNvSpPr>
            <a:spLocks noGrp="1"/>
          </p:cNvSpPr>
          <p:nvPr>
            <p:ph idx="1"/>
          </p:nvPr>
        </p:nvSpPr>
        <p:spPr>
          <a:xfrm>
            <a:off x="0" y="152400"/>
            <a:ext cx="9144000" cy="2895600"/>
          </a:xfrm>
        </p:spPr>
        <p:txBody>
          <a:bodyPr rtlCol="0">
            <a:normAutofit/>
          </a:bodyPr>
          <a:lstStyle/>
          <a:p>
            <a:pPr fontAlgn="auto">
              <a:spcAft>
                <a:spcPts val="0"/>
              </a:spcAft>
              <a:buFont typeface="Arial" pitchFamily="34" charset="0"/>
              <a:buNone/>
              <a:defRPr/>
            </a:pPr>
            <a:r>
              <a:rPr lang="en-US" dirty="0" smtClean="0"/>
              <a:t> </a:t>
            </a:r>
            <a:r>
              <a:rPr lang="en-U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Yexus</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hais</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6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tias</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Qhov</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kaj</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tseem</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nrog</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nej</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nyob</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ib</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nyuag</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ntu</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Thaum</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tseem</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muaj</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qhov</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kaj</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nyob</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cia</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taug</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kev</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mus</a:t>
            </a: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kom</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txoj</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kev</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tsaus</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ntuj</a:t>
            </a: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thiaj</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caum</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tsis</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cuag</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nej</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600" dirty="0" smtClean="0"/>
          </a:p>
          <a:p>
            <a:pPr fontAlgn="auto">
              <a:spcAft>
                <a:spcPts val="0"/>
              </a:spcAft>
              <a:buFont typeface="Arial" pitchFamily="34" charset="0"/>
              <a:buNone/>
              <a:defRPr/>
            </a:pPr>
            <a:endParaRPr lang="en-US" dirty="0"/>
          </a:p>
        </p:txBody>
      </p:sp>
      <p:pic>
        <p:nvPicPr>
          <p:cNvPr id="43011" name="Picture 4" descr="C:\Users\thai xiong\Documents\Duab siv qhia\imagesCAPGYN6V.jpg"/>
          <p:cNvPicPr>
            <a:picLocks noChangeAspect="1" noChangeArrowheads="1"/>
          </p:cNvPicPr>
          <p:nvPr/>
        </p:nvPicPr>
        <p:blipFill>
          <a:blip r:embed="rId3"/>
          <a:srcRect/>
          <a:stretch>
            <a:fillRect/>
          </a:stretch>
        </p:blipFill>
        <p:spPr bwMode="auto">
          <a:xfrm>
            <a:off x="0" y="2667000"/>
            <a:ext cx="5105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Siv</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zog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khiav</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tiag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Txhob</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nres</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tsam</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kev</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tsaus</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ntuj</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Caum</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cuag</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4034" name="Picture 2" descr="C:\Users\thai xiong\Documents\Duab siv qhia\imagesCAWNUKD7.jpg"/>
          <p:cNvPicPr>
            <a:picLocks noChangeAspect="1" noChangeArrowheads="1"/>
          </p:cNvPicPr>
          <p:nvPr/>
        </p:nvPicPr>
        <p:blipFill>
          <a:blip r:embed="rId2"/>
          <a:srcRect/>
          <a:stretch>
            <a:fillRect/>
          </a:stretch>
        </p:blipFill>
        <p:spPr bwMode="auto">
          <a:xfrm>
            <a:off x="228600" y="3048000"/>
            <a:ext cx="2895600" cy="3657600"/>
          </a:xfrm>
          <a:prstGeom prst="rect">
            <a:avLst/>
          </a:prstGeom>
          <a:noFill/>
          <a:ln w="9525">
            <a:noFill/>
            <a:miter lim="800000"/>
            <a:headEnd/>
            <a:tailEnd/>
          </a:ln>
        </p:spPr>
      </p:pic>
      <p:pic>
        <p:nvPicPr>
          <p:cNvPr id="44035" name="Picture 3" descr="C:\Users\thai xiong\Documents\Duab siv qhia\imagesCALMR3MF.jpg"/>
          <p:cNvPicPr>
            <a:picLocks noChangeAspect="1" noChangeArrowheads="1"/>
          </p:cNvPicPr>
          <p:nvPr/>
        </p:nvPicPr>
        <p:blipFill>
          <a:blip r:embed="rId3"/>
          <a:srcRect/>
          <a:stretch>
            <a:fillRect/>
          </a:stretch>
        </p:blipFill>
        <p:spPr bwMode="auto">
          <a:xfrm>
            <a:off x="3124200" y="3048000"/>
            <a:ext cx="2971800" cy="3657600"/>
          </a:xfrm>
          <a:prstGeom prst="rect">
            <a:avLst/>
          </a:prstGeom>
          <a:noFill/>
          <a:ln w="9525">
            <a:noFill/>
            <a:miter lim="800000"/>
            <a:headEnd/>
            <a:tailEnd/>
          </a:ln>
        </p:spPr>
      </p:pic>
      <p:pic>
        <p:nvPicPr>
          <p:cNvPr id="44036" name="Picture 4" descr="C:\Users\thai xiong\Documents\Duab siv qhia\imagesCAT51LVT.jpg"/>
          <p:cNvPicPr>
            <a:picLocks noChangeAspect="1" noChangeArrowheads="1"/>
          </p:cNvPicPr>
          <p:nvPr/>
        </p:nvPicPr>
        <p:blipFill>
          <a:blip r:embed="rId4"/>
          <a:srcRect/>
          <a:stretch>
            <a:fillRect/>
          </a:stretch>
        </p:blipFill>
        <p:spPr bwMode="auto">
          <a:xfrm>
            <a:off x="6096000" y="3048000"/>
            <a:ext cx="29146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US" smtClean="0"/>
          </a:p>
        </p:txBody>
      </p:sp>
      <p:sp>
        <p:nvSpPr>
          <p:cNvPr id="45058" name="Content Placeholder 2"/>
          <p:cNvSpPr>
            <a:spLocks noGrp="1"/>
          </p:cNvSpPr>
          <p:nvPr>
            <p:ph idx="1"/>
          </p:nvPr>
        </p:nvSpPr>
        <p:spPr/>
        <p:txBody>
          <a:bodyPr/>
          <a:lstStyle/>
          <a:p>
            <a:endParaRPr lang="en-US" smtClean="0"/>
          </a:p>
        </p:txBody>
      </p:sp>
      <p:pic>
        <p:nvPicPr>
          <p:cNvPr id="45059" name="Picture 2" descr="C:\Users\thai xiong\Documents\Duab siv qhia\92-Follow-Your-Dreams-www.cute-pictures.blogspot.com_[1].jpg"/>
          <p:cNvPicPr>
            <a:picLocks noChangeAspect="1" noChangeArrowheads="1"/>
          </p:cNvPicPr>
          <p:nvPr/>
        </p:nvPicPr>
        <p:blipFill>
          <a:blip r:embed="rId2"/>
          <a:srcRect/>
          <a:stretch>
            <a:fillRect/>
          </a:stretch>
        </p:blipFill>
        <p:spPr bwMode="auto">
          <a:xfrm>
            <a:off x="0" y="0"/>
            <a:ext cx="9144000" cy="9067800"/>
          </a:xfrm>
          <a:prstGeom prst="rect">
            <a:avLst/>
          </a:prstGeom>
          <a:noFill/>
          <a:ln w="9525">
            <a:noFill/>
            <a:miter lim="800000"/>
            <a:headEnd/>
            <a:tailEnd/>
          </a:ln>
        </p:spPr>
      </p:pic>
      <p:sp>
        <p:nvSpPr>
          <p:cNvPr id="5" name="Rectangle 4"/>
          <p:cNvSpPr/>
          <p:nvPr/>
        </p:nvSpPr>
        <p:spPr>
          <a:xfrm>
            <a:off x="990600" y="914400"/>
            <a:ext cx="7239000" cy="452431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Cia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li</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ua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lub</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neej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hauv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qhovkaj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a:p>
            <a:pPr marL="514350" indent="-514350"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Taug</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txoj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a:p>
            <a:pPr marL="514350" indent="-514350"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Yim</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taug</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txoj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kev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a:p>
            <a:pPr marL="514350" indent="-514350"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haj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yam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muaj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qhov</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kaj</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p>
          <a:p>
            <a:pPr marL="514350" indent="-514350" fontAlgn="auto">
              <a:spcBef>
                <a:spcPts val="0"/>
              </a:spcBef>
              <a:spcAft>
                <a:spcPts val="0"/>
              </a:spcAft>
              <a:defRPr/>
            </a:pP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marL="514350" indent="-514350" fontAlgn="auto">
              <a:spcBef>
                <a:spcPts val="0"/>
              </a:spcBef>
              <a:spcAft>
                <a:spcPts val="0"/>
              </a:spcAft>
              <a:defRPr/>
            </a:pP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marL="514350" indent="-514350" fontAlgn="auto">
              <a:spcBef>
                <a:spcPts val="0"/>
              </a:spcBef>
              <a:spcAft>
                <a:spcPts val="0"/>
              </a:spcAft>
              <a:defRPr/>
            </a:pP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marL="514350" indent="-514350" fontAlgn="auto">
              <a:spcBef>
                <a:spcPts val="0"/>
              </a:spcBef>
              <a:spcAft>
                <a:spcPts val="0"/>
              </a:spcAft>
              <a:defRPr/>
            </a:pP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Yuav</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tsis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dawm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tsis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ntog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tsis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qaug</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smtClean="0"/>
          </a:p>
        </p:txBody>
      </p:sp>
      <p:sp>
        <p:nvSpPr>
          <p:cNvPr id="46082" name="Content Placeholder 2"/>
          <p:cNvSpPr>
            <a:spLocks noGrp="1"/>
          </p:cNvSpPr>
          <p:nvPr>
            <p:ph idx="1"/>
          </p:nvPr>
        </p:nvSpPr>
        <p:spPr/>
        <p:txBody>
          <a:bodyPr/>
          <a:lstStyle/>
          <a:p>
            <a:endParaRPr lang="en-US" smtClean="0"/>
          </a:p>
        </p:txBody>
      </p:sp>
      <p:pic>
        <p:nvPicPr>
          <p:cNvPr id="46083" name="Picture 2" descr="C:\Users\thai xiong\Documents\Duab siv qhia\10The_Ascension_by_Catherine_Andrews[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52400" y="304800"/>
            <a:ext cx="8763000" cy="6617196"/>
          </a:xfrm>
          <a:prstGeom prst="rect">
            <a:avLst/>
          </a:prstGeom>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514350" indent="-514350" fontAlgn="auto">
              <a:spcBef>
                <a:spcPts val="0"/>
              </a:spcBef>
              <a:spcAft>
                <a:spcPts val="0"/>
              </a:spcAft>
              <a:defRPr/>
            </a:pPr>
            <a:r>
              <a:rPr lang="en-US" sz="4000" b="1" dirty="0" err="1">
                <a:ln w="10541" cmpd="sng">
                  <a:solidFill>
                    <a:schemeClr val="accent1">
                      <a:shade val="88000"/>
                      <a:satMod val="110000"/>
                    </a:schemeClr>
                  </a:solidFill>
                  <a:prstDash val="solid"/>
                </a:ln>
                <a:solidFill>
                  <a:srgbClr val="002060"/>
                </a:solidFill>
                <a:latin typeface="+mn-lt"/>
                <a:cs typeface="+mn-cs"/>
              </a:rPr>
              <a:t>Cia</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li</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ua</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lub</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neej</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hauv</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qhov</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kaj</a:t>
            </a:r>
            <a:r>
              <a:rPr lang="en-US" sz="4000" b="1" dirty="0">
                <a:ln w="10541" cmpd="sng">
                  <a:solidFill>
                    <a:schemeClr val="accent1">
                      <a:shade val="88000"/>
                      <a:satMod val="110000"/>
                    </a:schemeClr>
                  </a:solidFill>
                  <a:prstDash val="solid"/>
                </a:ln>
                <a:solidFill>
                  <a:srgbClr val="002060"/>
                </a:solidFill>
                <a:latin typeface="+mn-lt"/>
                <a:cs typeface="+mn-cs"/>
              </a:rPr>
              <a:t>…</a:t>
            </a:r>
          </a:p>
          <a:p>
            <a:pPr marL="514350" indent="-514350" fontAlgn="auto">
              <a:spcBef>
                <a:spcPts val="0"/>
              </a:spcBef>
              <a:spcAft>
                <a:spcPts val="0"/>
              </a:spcAft>
              <a:defRPr/>
            </a:pPr>
            <a:r>
              <a:rPr lang="en-US" sz="4000" b="1" dirty="0" err="1">
                <a:ln w="10541" cmpd="sng">
                  <a:solidFill>
                    <a:schemeClr val="accent1">
                      <a:shade val="88000"/>
                      <a:satMod val="110000"/>
                    </a:schemeClr>
                  </a:solidFill>
                  <a:prstDash val="solid"/>
                </a:ln>
                <a:solidFill>
                  <a:srgbClr val="002060"/>
                </a:solidFill>
                <a:latin typeface="+mn-lt"/>
                <a:cs typeface="+mn-cs"/>
              </a:rPr>
              <a:t>Yim</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taug</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txoj</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kev</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kaj</a:t>
            </a:r>
            <a:r>
              <a:rPr lang="en-US" sz="4000" b="1" dirty="0">
                <a:ln w="10541" cmpd="sng">
                  <a:solidFill>
                    <a:schemeClr val="accent1">
                      <a:shade val="88000"/>
                      <a:satMod val="110000"/>
                    </a:schemeClr>
                  </a:solidFill>
                  <a:prstDash val="solid"/>
                </a:ln>
                <a:solidFill>
                  <a:srgbClr val="002060"/>
                </a:solidFill>
                <a:latin typeface="+mn-lt"/>
                <a:cs typeface="+mn-cs"/>
              </a:rPr>
              <a:t>…</a:t>
            </a:r>
            <a:r>
              <a:rPr lang="en-US" sz="4000" b="1" dirty="0" err="1">
                <a:ln w="10541" cmpd="sng">
                  <a:solidFill>
                    <a:schemeClr val="accent1">
                      <a:shade val="88000"/>
                      <a:satMod val="110000"/>
                    </a:schemeClr>
                  </a:solidFill>
                  <a:prstDash val="solid"/>
                </a:ln>
                <a:solidFill>
                  <a:srgbClr val="002060"/>
                </a:solidFill>
                <a:latin typeface="+mn-lt"/>
                <a:cs typeface="+mn-cs"/>
              </a:rPr>
              <a:t>haj</a:t>
            </a:r>
            <a:r>
              <a:rPr lang="en-US" sz="4000" b="1" dirty="0">
                <a:ln w="10541" cmpd="sng">
                  <a:solidFill>
                    <a:schemeClr val="accent1">
                      <a:shade val="88000"/>
                      <a:satMod val="110000"/>
                    </a:schemeClr>
                  </a:solidFill>
                  <a:prstDash val="solid"/>
                </a:ln>
                <a:solidFill>
                  <a:srgbClr val="002060"/>
                </a:solidFill>
                <a:latin typeface="+mn-lt"/>
                <a:cs typeface="+mn-cs"/>
              </a:rPr>
              <a:t> yam </a:t>
            </a:r>
            <a:r>
              <a:rPr lang="en-US" sz="4000" b="1" dirty="0" err="1">
                <a:ln w="10541" cmpd="sng">
                  <a:solidFill>
                    <a:schemeClr val="accent1">
                      <a:shade val="88000"/>
                      <a:satMod val="110000"/>
                    </a:schemeClr>
                  </a:solidFill>
                  <a:prstDash val="solid"/>
                </a:ln>
                <a:solidFill>
                  <a:srgbClr val="002060"/>
                </a:solidFill>
                <a:latin typeface="+mn-lt"/>
                <a:cs typeface="+mn-cs"/>
              </a:rPr>
              <a:t>muaj</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qhov</a:t>
            </a:r>
            <a:r>
              <a:rPr lang="en-US" sz="4000" b="1" dirty="0">
                <a:ln w="10541" cmpd="sng">
                  <a:solidFill>
                    <a:schemeClr val="accent1">
                      <a:shade val="88000"/>
                      <a:satMod val="110000"/>
                    </a:schemeClr>
                  </a:solidFill>
                  <a:prstDash val="solid"/>
                </a:ln>
                <a:solidFill>
                  <a:srgbClr val="002060"/>
                </a:solidFill>
                <a:latin typeface="+mn-lt"/>
                <a:cs typeface="+mn-cs"/>
              </a:rPr>
              <a:t> </a:t>
            </a:r>
            <a:r>
              <a:rPr lang="en-US" sz="4000" b="1" dirty="0" err="1">
                <a:ln w="10541" cmpd="sng">
                  <a:solidFill>
                    <a:schemeClr val="accent1">
                      <a:shade val="88000"/>
                      <a:satMod val="110000"/>
                    </a:schemeClr>
                  </a:solidFill>
                  <a:prstDash val="solid"/>
                </a:ln>
                <a:solidFill>
                  <a:srgbClr val="002060"/>
                </a:solidFill>
                <a:latin typeface="+mn-lt"/>
                <a:cs typeface="+mn-cs"/>
              </a:rPr>
              <a:t>kaj</a:t>
            </a:r>
            <a:r>
              <a:rPr lang="en-US" sz="4000" b="1" dirty="0">
                <a:ln w="10541" cmpd="sng">
                  <a:solidFill>
                    <a:schemeClr val="accent1">
                      <a:shade val="88000"/>
                      <a:satMod val="110000"/>
                    </a:schemeClr>
                  </a:solidFill>
                  <a:prstDash val="solid"/>
                </a:ln>
                <a:solidFill>
                  <a:srgbClr val="002060"/>
                </a:solidFill>
                <a:latin typeface="+mn-lt"/>
                <a:cs typeface="+mn-cs"/>
              </a:rPr>
              <a:t>…</a:t>
            </a:r>
          </a:p>
          <a:p>
            <a:pPr marL="514350" indent="-514350" fontAlgn="auto">
              <a:spcBef>
                <a:spcPts val="0"/>
              </a:spcBef>
              <a:spcAft>
                <a:spcPts val="0"/>
              </a:spcAft>
              <a:defRPr/>
            </a:pPr>
            <a:endParaRPr lang="en-US" sz="4000" b="1" dirty="0">
              <a:ln w="10541" cmpd="sng">
                <a:solidFill>
                  <a:schemeClr val="accent1">
                    <a:shade val="88000"/>
                    <a:satMod val="110000"/>
                  </a:schemeClr>
                </a:solidFill>
                <a:prstDash val="solid"/>
              </a:ln>
              <a:solidFill>
                <a:srgbClr val="002060"/>
              </a:solidFill>
              <a:latin typeface="+mn-lt"/>
              <a:cs typeface="+mn-cs"/>
            </a:endParaRPr>
          </a:p>
          <a:p>
            <a:pPr marL="514350" indent="-514350" fontAlgn="auto">
              <a:spcBef>
                <a:spcPts val="0"/>
              </a:spcBef>
              <a:spcAft>
                <a:spcPts val="0"/>
              </a:spcAft>
              <a:defRPr/>
            </a:pPr>
            <a:endParaRPr lang="en-US" sz="4000" b="1" dirty="0">
              <a:ln w="10541" cmpd="sng">
                <a:solidFill>
                  <a:schemeClr val="accent1">
                    <a:shade val="88000"/>
                    <a:satMod val="110000"/>
                  </a:schemeClr>
                </a:solidFill>
                <a:prstDash val="solid"/>
              </a:ln>
              <a:solidFill>
                <a:srgbClr val="002060"/>
              </a:solidFill>
              <a:latin typeface="+mn-lt"/>
              <a:cs typeface="+mn-cs"/>
            </a:endParaRPr>
          </a:p>
          <a:p>
            <a:pPr marL="514350" indent="-514350" fontAlgn="auto">
              <a:spcBef>
                <a:spcPts val="0"/>
              </a:spcBef>
              <a:spcAft>
                <a:spcPts val="0"/>
              </a:spcAft>
              <a:defRPr/>
            </a:pPr>
            <a:endParaRPr lang="en-US" sz="4000" b="1" dirty="0">
              <a:ln w="10541" cmpd="sng">
                <a:solidFill>
                  <a:schemeClr val="accent1">
                    <a:shade val="88000"/>
                    <a:satMod val="110000"/>
                  </a:schemeClr>
                </a:solidFill>
                <a:prstDash val="solid"/>
              </a:ln>
              <a:solidFill>
                <a:srgbClr val="002060"/>
              </a:solidFill>
              <a:latin typeface="+mn-lt"/>
              <a:cs typeface="+mn-cs"/>
            </a:endParaRPr>
          </a:p>
          <a:p>
            <a:pPr marL="514350" indent="-514350" fontAlgn="auto">
              <a:spcBef>
                <a:spcPts val="0"/>
              </a:spcBef>
              <a:spcAft>
                <a:spcPts val="0"/>
              </a:spcAft>
              <a:defRPr/>
            </a:pPr>
            <a:endParaRPr lang="en-US" sz="4000" b="1" dirty="0">
              <a:ln w="10541" cmpd="sng">
                <a:solidFill>
                  <a:schemeClr val="accent1">
                    <a:shade val="88000"/>
                    <a:satMod val="110000"/>
                  </a:schemeClr>
                </a:solidFill>
                <a:prstDash val="solid"/>
              </a:ln>
              <a:solidFill>
                <a:srgbClr val="002060"/>
              </a:solidFill>
              <a:latin typeface="+mn-lt"/>
              <a:cs typeface="+mn-cs"/>
            </a:endParaRPr>
          </a:p>
          <a:p>
            <a:pPr marL="514350" indent="-514350" fontAlgn="auto">
              <a:spcBef>
                <a:spcPts val="0"/>
              </a:spcBef>
              <a:spcAft>
                <a:spcPts val="0"/>
              </a:spcAft>
              <a:defRPr/>
            </a:pP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Ua</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neej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kom</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Vajtswv</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tau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yeeb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koob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a:t>
            </a:r>
          </a:p>
          <a:p>
            <a:pPr marL="514350" indent="-514350" fontAlgn="auto">
              <a:spcBef>
                <a:spcPts val="0"/>
              </a:spcBef>
              <a:spcAft>
                <a:spcPts val="0"/>
              </a:spcAft>
              <a:defRPr/>
            </a:pP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tau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ntsej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muag</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kom</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muaj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lub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neej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ci</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ntsa</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iab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muaj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meej</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mom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li</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Vajtswv</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lub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hwjchim</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ci</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ntsa</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iab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nawb</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 </a:t>
            </a:r>
            <a:r>
              <a:rPr lang="en-US" sz="36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mog</a:t>
            </a:r>
            <a:r>
              <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rPr>
              <a:t>..Amen..</a:t>
            </a:r>
            <a:endParaRPr 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096000"/>
          </a:xfrm>
        </p:spPr>
        <p:style>
          <a:lnRef idx="3">
            <a:schemeClr val="lt1"/>
          </a:lnRef>
          <a:fillRef idx="1">
            <a:schemeClr val="accent5"/>
          </a:fillRef>
          <a:effectRef idx="1">
            <a:schemeClr val="accent5"/>
          </a:effectRef>
          <a:fontRef idx="minor">
            <a:schemeClr val="lt1"/>
          </a:fontRef>
        </p:style>
        <p:txBody>
          <a:bodyPr rtlCol="0">
            <a:normAutofit fontScale="92500" lnSpcReduction="10000"/>
          </a:bodyPr>
          <a:lstStyle/>
          <a:p>
            <a:pPr fontAlgn="auto">
              <a:spcAft>
                <a:spcPts val="0"/>
              </a:spcAft>
              <a:buFont typeface="Arial" pitchFamily="34" charset="0"/>
              <a:buNone/>
              <a:defRPr/>
            </a:pP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John 3:19-21</a:t>
            </a:r>
          </a:p>
          <a:p>
            <a:pPr fontAlgn="auto">
              <a:spcAft>
                <a:spcPts val="0"/>
              </a:spcAft>
              <a:buFont typeface="Arial" pitchFamily="34" charset="0"/>
              <a:buNone/>
              <a:defRPr/>
            </a:pP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19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txiav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txim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yog</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no..</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twb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los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rau</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hauv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ntiajteb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lawm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tiamsis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neeg</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tsaus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ntuj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heev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rau</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lawv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phem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qias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20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phem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qias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yeej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thiab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los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nyob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hauv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rau</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lawv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sawvdaws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lawv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phem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qias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21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Tiamsis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zoo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yeej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los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nyob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hauv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qhov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kaj</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sawvdaws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hais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nws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ua</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nws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haujlwm</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raws</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Vajtswv</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siab</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nyiam</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US" smtClean="0"/>
          </a:p>
        </p:txBody>
      </p:sp>
      <p:sp>
        <p:nvSpPr>
          <p:cNvPr id="17410" name="Content Placeholder 2"/>
          <p:cNvSpPr>
            <a:spLocks noGrp="1"/>
          </p:cNvSpPr>
          <p:nvPr>
            <p:ph idx="1"/>
          </p:nvPr>
        </p:nvSpPr>
        <p:spPr/>
        <p:txBody>
          <a:bodyPr/>
          <a:lstStyle/>
          <a:p>
            <a:endParaRPr lang="en-US" smtClean="0"/>
          </a:p>
        </p:txBody>
      </p:sp>
      <p:pic>
        <p:nvPicPr>
          <p:cNvPr id="17411" name="Picture 2" descr="C:\Users\thai xiong\Documents\Duab siv qhia\20130707032608[1].jpg"/>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5" name="Rectangle 4"/>
          <p:cNvSpPr/>
          <p:nvPr/>
        </p:nvSpPr>
        <p:spPr>
          <a:xfrm>
            <a:off x="533400" y="228601"/>
            <a:ext cx="8153400" cy="5632311"/>
          </a:xfrm>
          <a:prstGeom prst="rect">
            <a:avLst/>
          </a:prstGeom>
        </p:spPr>
        <p:txBody>
          <a:bodyPr>
            <a:spAutoFit/>
          </a:bodyPr>
          <a:lstStyle/>
          <a:p>
            <a:pPr fontAlgn="auto">
              <a:spcBef>
                <a:spcPts val="0"/>
              </a:spcBef>
              <a:spcAft>
                <a:spcPts val="0"/>
              </a:spcAft>
              <a:defRPr/>
            </a:pP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Qhov</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tsaus</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p>
          <a:p>
            <a:pPr fontAlgn="auto">
              <a:spcBef>
                <a:spcPts val="0"/>
              </a:spcBef>
              <a:spcAft>
                <a:spcPts val="0"/>
              </a:spcAft>
              <a:buFont typeface="Wingdings" pitchFamily="2" charset="2"/>
              <a:buChar char="Ø"/>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…Symbol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txog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phem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qias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txhaum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txim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p>
          <a:p>
            <a:pPr fontAlgn="auto">
              <a:spcBef>
                <a:spcPts val="0"/>
              </a:spcBef>
              <a:spcAft>
                <a:spcPts val="0"/>
              </a:spcAft>
              <a:buFont typeface="Wingdings" pitchFamily="2" charset="2"/>
              <a:buChar char="Ø"/>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Yog</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kev</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tsis</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ncaj</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nceeg</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kev</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dag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ntxias</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a:p>
            <a:pPr fontAlgn="auto">
              <a:spcBef>
                <a:spcPts val="0"/>
              </a:spcBef>
              <a:spcAft>
                <a:spcPts val="0"/>
              </a:spcAft>
              <a:buFont typeface="Wingdings" pitchFamily="2" charset="2"/>
              <a:buChar char="Ø"/>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rhuav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tshem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sis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ntau</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sis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tua</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tsim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kub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ntxhov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ua</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kom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muaj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puas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puas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ntsoog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muaj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txom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nyem</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nyuaj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siab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quaj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ntsuag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a:p>
            <a:pPr fontAlgn="auto">
              <a:spcBef>
                <a:spcPts val="0"/>
              </a:spcBef>
              <a:spcAft>
                <a:spcPts val="0"/>
              </a:spcAft>
              <a:buFont typeface="Wingdings" pitchFamily="2" charset="2"/>
              <a:buChar char="Ø"/>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Yog</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ntuj</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tawg</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ntuj</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txias</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teb</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tsaus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770" decel="100000"/>
                                        <p:tgtEl>
                                          <p:spTgt spid="5">
                                            <p:txEl>
                                              <p:pRg st="1" end="1"/>
                                            </p:txEl>
                                          </p:spTgt>
                                        </p:tgtEl>
                                      </p:cBhvr>
                                    </p:animEffect>
                                    <p:animScale>
                                      <p:cBhvr>
                                        <p:cTn id="17" dur="770" decel="100000"/>
                                        <p:tgtEl>
                                          <p:spTgt spid="5">
                                            <p:txEl>
                                              <p:pRg st="1" end="1"/>
                                            </p:txEl>
                                          </p:spTgt>
                                        </p:tgtEl>
                                      </p:cBhvr>
                                      <p:from x="10000" y="10000"/>
                                      <p:to x="200000" y="450000"/>
                                    </p:animScale>
                                    <p:animScale>
                                      <p:cBhvr>
                                        <p:cTn id="18" dur="1230" accel="100000" fill="hold">
                                          <p:stCondLst>
                                            <p:cond delay="770"/>
                                          </p:stCondLst>
                                        </p:cTn>
                                        <p:tgtEl>
                                          <p:spTgt spid="5">
                                            <p:txEl>
                                              <p:pRg st="1" end="1"/>
                                            </p:txEl>
                                          </p:spTgt>
                                        </p:tgtEl>
                                      </p:cBhvr>
                                      <p:from x="200000" y="450000"/>
                                      <p:to x="100000" y="100000"/>
                                    </p:animScale>
                                    <p:set>
                                      <p:cBhvr>
                                        <p:cTn id="19" dur="770" fill="hold"/>
                                        <p:tgtEl>
                                          <p:spTgt spid="5">
                                            <p:txEl>
                                              <p:pRg st="1" end="1"/>
                                            </p:txEl>
                                          </p:spTgt>
                                        </p:tgtEl>
                                        <p:attrNameLst>
                                          <p:attrName>ppt_x</p:attrName>
                                        </p:attrNameLst>
                                      </p:cBhvr>
                                      <p:to>
                                        <p:strVal val="(0.5)"/>
                                      </p:to>
                                    </p:set>
                                    <p:anim from="(0.5)" to="(#ppt_x)" calcmode="lin" valueType="num">
                                      <p:cBhvr>
                                        <p:cTn id="20" dur="1230" accel="100000" fill="hold">
                                          <p:stCondLst>
                                            <p:cond delay="770"/>
                                          </p:stCondLst>
                                        </p:cTn>
                                        <p:tgtEl>
                                          <p:spTgt spid="5">
                                            <p:txEl>
                                              <p:pRg st="1" end="1"/>
                                            </p:txEl>
                                          </p:spTgt>
                                        </p:tgtEl>
                                        <p:attrNameLst>
                                          <p:attrName>ppt_x</p:attrName>
                                        </p:attrNameLst>
                                      </p:cBhvr>
                                    </p:anim>
                                    <p:set>
                                      <p:cBhvr>
                                        <p:cTn id="21" dur="770" fill="hold"/>
                                        <p:tgtEl>
                                          <p:spTgt spid="5">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1" end="1"/>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770" decel="100000"/>
                                        <p:tgtEl>
                                          <p:spTgt spid="5">
                                            <p:txEl>
                                              <p:pRg st="2" end="2"/>
                                            </p:txEl>
                                          </p:spTgt>
                                        </p:tgtEl>
                                      </p:cBhvr>
                                    </p:animEffect>
                                    <p:animScale>
                                      <p:cBhvr>
                                        <p:cTn id="28" dur="770" decel="100000"/>
                                        <p:tgtEl>
                                          <p:spTgt spid="5">
                                            <p:txEl>
                                              <p:pRg st="2" end="2"/>
                                            </p:txEl>
                                          </p:spTgt>
                                        </p:tgtEl>
                                      </p:cBhvr>
                                      <p:from x="10000" y="10000"/>
                                      <p:to x="200000" y="450000"/>
                                    </p:animScale>
                                    <p:animScale>
                                      <p:cBhvr>
                                        <p:cTn id="29" dur="1230" accel="100000" fill="hold">
                                          <p:stCondLst>
                                            <p:cond delay="770"/>
                                          </p:stCondLst>
                                        </p:cTn>
                                        <p:tgtEl>
                                          <p:spTgt spid="5">
                                            <p:txEl>
                                              <p:pRg st="2" end="2"/>
                                            </p:txEl>
                                          </p:spTgt>
                                        </p:tgtEl>
                                      </p:cBhvr>
                                      <p:from x="200000" y="450000"/>
                                      <p:to x="100000" y="100000"/>
                                    </p:animScale>
                                    <p:set>
                                      <p:cBhvr>
                                        <p:cTn id="30" dur="770" fill="hold"/>
                                        <p:tgtEl>
                                          <p:spTgt spid="5">
                                            <p:txEl>
                                              <p:pRg st="2" end="2"/>
                                            </p:txEl>
                                          </p:spTgt>
                                        </p:tgtEl>
                                        <p:attrNameLst>
                                          <p:attrName>ppt_x</p:attrName>
                                        </p:attrNameLst>
                                      </p:cBhvr>
                                      <p:to>
                                        <p:strVal val="(0.5)"/>
                                      </p:to>
                                    </p:set>
                                    <p:anim from="(0.5)" to="(#ppt_x)" calcmode="lin" valueType="num">
                                      <p:cBhvr>
                                        <p:cTn id="31" dur="1230" accel="100000" fill="hold">
                                          <p:stCondLst>
                                            <p:cond delay="770"/>
                                          </p:stCondLst>
                                        </p:cTn>
                                        <p:tgtEl>
                                          <p:spTgt spid="5">
                                            <p:txEl>
                                              <p:pRg st="2" end="2"/>
                                            </p:txEl>
                                          </p:spTgt>
                                        </p:tgtEl>
                                        <p:attrNameLst>
                                          <p:attrName>ppt_x</p:attrName>
                                        </p:attrNameLst>
                                      </p:cBhvr>
                                    </p:anim>
                                    <p:set>
                                      <p:cBhvr>
                                        <p:cTn id="32" dur="770" fill="hold"/>
                                        <p:tgtEl>
                                          <p:spTgt spid="5">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2" end="2"/>
                                            </p:txEl>
                                          </p:spTgt>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770" decel="100000"/>
                                        <p:tgtEl>
                                          <p:spTgt spid="5">
                                            <p:txEl>
                                              <p:pRg st="3" end="3"/>
                                            </p:txEl>
                                          </p:spTgt>
                                        </p:tgtEl>
                                      </p:cBhvr>
                                    </p:animEffect>
                                    <p:animScale>
                                      <p:cBhvr>
                                        <p:cTn id="39" dur="770" decel="100000"/>
                                        <p:tgtEl>
                                          <p:spTgt spid="5">
                                            <p:txEl>
                                              <p:pRg st="3" end="3"/>
                                            </p:txEl>
                                          </p:spTgt>
                                        </p:tgtEl>
                                      </p:cBhvr>
                                      <p:from x="10000" y="10000"/>
                                      <p:to x="200000" y="450000"/>
                                    </p:animScale>
                                    <p:animScale>
                                      <p:cBhvr>
                                        <p:cTn id="40" dur="1230" accel="100000" fill="hold">
                                          <p:stCondLst>
                                            <p:cond delay="770"/>
                                          </p:stCondLst>
                                        </p:cTn>
                                        <p:tgtEl>
                                          <p:spTgt spid="5">
                                            <p:txEl>
                                              <p:pRg st="3" end="3"/>
                                            </p:txEl>
                                          </p:spTgt>
                                        </p:tgtEl>
                                      </p:cBhvr>
                                      <p:from x="200000" y="450000"/>
                                      <p:to x="100000" y="100000"/>
                                    </p:animScale>
                                    <p:set>
                                      <p:cBhvr>
                                        <p:cTn id="41" dur="770" fill="hold"/>
                                        <p:tgtEl>
                                          <p:spTgt spid="5">
                                            <p:txEl>
                                              <p:pRg st="3" end="3"/>
                                            </p:txEl>
                                          </p:spTgt>
                                        </p:tgtEl>
                                        <p:attrNameLst>
                                          <p:attrName>ppt_x</p:attrName>
                                        </p:attrNameLst>
                                      </p:cBhvr>
                                      <p:to>
                                        <p:strVal val="(0.5)"/>
                                      </p:to>
                                    </p:set>
                                    <p:anim from="(0.5)" to="(#ppt_x)" calcmode="lin" valueType="num">
                                      <p:cBhvr>
                                        <p:cTn id="42" dur="1230" accel="100000" fill="hold">
                                          <p:stCondLst>
                                            <p:cond delay="770"/>
                                          </p:stCondLst>
                                        </p:cTn>
                                        <p:tgtEl>
                                          <p:spTgt spid="5">
                                            <p:txEl>
                                              <p:pRg st="3" end="3"/>
                                            </p:txEl>
                                          </p:spTgt>
                                        </p:tgtEl>
                                        <p:attrNameLst>
                                          <p:attrName>ppt_x</p:attrName>
                                        </p:attrNameLst>
                                      </p:cBhvr>
                                    </p:anim>
                                    <p:set>
                                      <p:cBhvr>
                                        <p:cTn id="43" dur="770" fill="hold"/>
                                        <p:tgtEl>
                                          <p:spTgt spid="5">
                                            <p:txEl>
                                              <p:pRg st="3" end="3"/>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3" end="3"/>
                                            </p:txEl>
                                          </p:spTgt>
                                        </p:tgtEl>
                                        <p:attrNameLst>
                                          <p:attrName>ppt_y</p:attrName>
                                        </p:attrNameLst>
                                      </p:cBhvr>
                                    </p:anim>
                                  </p:childTnLst>
                                </p:cTn>
                              </p:par>
                              <p:par>
                                <p:cTn id="45" presetID="51" presetClass="entr" presetSubtype="0"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770" decel="100000"/>
                                        <p:tgtEl>
                                          <p:spTgt spid="5">
                                            <p:txEl>
                                              <p:pRg st="4" end="4"/>
                                            </p:txEl>
                                          </p:spTgt>
                                        </p:tgtEl>
                                      </p:cBhvr>
                                    </p:animEffect>
                                    <p:animScale>
                                      <p:cBhvr>
                                        <p:cTn id="48" dur="770" decel="100000"/>
                                        <p:tgtEl>
                                          <p:spTgt spid="5">
                                            <p:txEl>
                                              <p:pRg st="4" end="4"/>
                                            </p:txEl>
                                          </p:spTgt>
                                        </p:tgtEl>
                                      </p:cBhvr>
                                      <p:from x="10000" y="10000"/>
                                      <p:to x="200000" y="450000"/>
                                    </p:animScale>
                                    <p:animScale>
                                      <p:cBhvr>
                                        <p:cTn id="49" dur="1230" accel="100000" fill="hold">
                                          <p:stCondLst>
                                            <p:cond delay="770"/>
                                          </p:stCondLst>
                                        </p:cTn>
                                        <p:tgtEl>
                                          <p:spTgt spid="5">
                                            <p:txEl>
                                              <p:pRg st="4" end="4"/>
                                            </p:txEl>
                                          </p:spTgt>
                                        </p:tgtEl>
                                      </p:cBhvr>
                                      <p:from x="200000" y="450000"/>
                                      <p:to x="100000" y="100000"/>
                                    </p:animScale>
                                    <p:set>
                                      <p:cBhvr>
                                        <p:cTn id="50" dur="770" fill="hold"/>
                                        <p:tgtEl>
                                          <p:spTgt spid="5">
                                            <p:txEl>
                                              <p:pRg st="4" end="4"/>
                                            </p:txEl>
                                          </p:spTgt>
                                        </p:tgtEl>
                                        <p:attrNameLst>
                                          <p:attrName>ppt_x</p:attrName>
                                        </p:attrNameLst>
                                      </p:cBhvr>
                                      <p:to>
                                        <p:strVal val="(0.5)"/>
                                      </p:to>
                                    </p:set>
                                    <p:anim from="(0.5)" to="(#ppt_x)" calcmode="lin" valueType="num">
                                      <p:cBhvr>
                                        <p:cTn id="51" dur="1230" accel="100000" fill="hold">
                                          <p:stCondLst>
                                            <p:cond delay="770"/>
                                          </p:stCondLst>
                                        </p:cTn>
                                        <p:tgtEl>
                                          <p:spTgt spid="5">
                                            <p:txEl>
                                              <p:pRg st="4" end="4"/>
                                            </p:txEl>
                                          </p:spTgt>
                                        </p:tgtEl>
                                        <p:attrNameLst>
                                          <p:attrName>ppt_x</p:attrName>
                                        </p:attrNameLst>
                                      </p:cBhvr>
                                    </p:anim>
                                    <p:set>
                                      <p:cBhvr>
                                        <p:cTn id="52" dur="770" fill="hold"/>
                                        <p:tgtEl>
                                          <p:spTgt spid="5">
                                            <p:txEl>
                                              <p:pRg st="4" end="4"/>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endParaRPr lang="en-US" smtClean="0"/>
          </a:p>
        </p:txBody>
      </p:sp>
      <p:pic>
        <p:nvPicPr>
          <p:cNvPr id="18434" name="Picture 2" descr="C:\Users\thai xiong\Documents\Duab siv qhia\imagesCAMA7FQI.jpg"/>
          <p:cNvPicPr>
            <a:picLocks noChangeAspect="1" noChangeArrowheads="1"/>
          </p:cNvPicPr>
          <p:nvPr/>
        </p:nvPicPr>
        <p:blipFill>
          <a:blip r:embed="rId2"/>
          <a:srcRect/>
          <a:stretch>
            <a:fillRect/>
          </a:stretch>
        </p:blipFill>
        <p:spPr bwMode="auto">
          <a:xfrm>
            <a:off x="304800" y="228600"/>
            <a:ext cx="8534400" cy="6400800"/>
          </a:xfrm>
          <a:prstGeom prst="rect">
            <a:avLst/>
          </a:prstGeom>
          <a:noFill/>
          <a:ln w="9525">
            <a:noFill/>
            <a:miter lim="800000"/>
            <a:headEnd/>
            <a:tailEnd/>
          </a:ln>
        </p:spPr>
      </p:pic>
      <p:sp>
        <p:nvSpPr>
          <p:cNvPr id="18435" name="Rectangle 5"/>
          <p:cNvSpPr>
            <a:spLocks noChangeArrowheads="1"/>
          </p:cNvSpPr>
          <p:nvPr/>
        </p:nvSpPr>
        <p:spPr bwMode="auto">
          <a:xfrm>
            <a:off x="1600200" y="1295400"/>
            <a:ext cx="5257800" cy="2586038"/>
          </a:xfrm>
          <a:prstGeom prst="rect">
            <a:avLst/>
          </a:prstGeom>
          <a:noFill/>
          <a:ln w="9525">
            <a:noFill/>
            <a:miter lim="800000"/>
            <a:headEnd/>
            <a:tailEnd/>
          </a:ln>
        </p:spPr>
        <p:txBody>
          <a:bodyPr>
            <a:spAutoFit/>
          </a:bodyPr>
          <a:lstStyle/>
          <a:p>
            <a:pPr algn="ctr"/>
            <a:r>
              <a:rPr lang="en-US" sz="5400">
                <a:solidFill>
                  <a:srgbClr val="FF0000"/>
                </a:solidFill>
                <a:latin typeface="Calibri" pitchFamily="34" charset="0"/>
              </a:rPr>
              <a:t>Peb yuav ua li cas thiaj kom yeej qhov tsaus tau???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sp>
        <p:nvSpPr>
          <p:cNvPr id="19458" name="Content Placeholder 2"/>
          <p:cNvSpPr>
            <a:spLocks noGrp="1"/>
          </p:cNvSpPr>
          <p:nvPr>
            <p:ph idx="1"/>
          </p:nvPr>
        </p:nvSpPr>
        <p:spPr/>
        <p:txBody>
          <a:bodyPr/>
          <a:lstStyle/>
          <a:p>
            <a:endParaRPr lang="en-US" smtClean="0"/>
          </a:p>
        </p:txBody>
      </p:sp>
      <p:pic>
        <p:nvPicPr>
          <p:cNvPr id="19459" name="Picture 2" descr="C:\Users\thai xiong\Documents\Duab siv qhia\Sunrise2[1].jpg"/>
          <p:cNvPicPr>
            <a:picLocks noChangeAspect="1" noChangeArrowheads="1"/>
          </p:cNvPicPr>
          <p:nvPr/>
        </p:nvPicPr>
        <p:blipFill>
          <a:blip r:embed="rId2"/>
          <a:srcRect/>
          <a:stretch>
            <a:fillRect/>
          </a:stretch>
        </p:blipFill>
        <p:spPr bwMode="auto">
          <a:xfrm>
            <a:off x="228600" y="152400"/>
            <a:ext cx="8686800" cy="6477000"/>
          </a:xfrm>
          <a:prstGeom prst="rect">
            <a:avLst/>
          </a:prstGeom>
          <a:noFill/>
          <a:ln w="9525">
            <a:noFill/>
            <a:miter lim="800000"/>
            <a:headEnd/>
            <a:tailEnd/>
          </a:ln>
        </p:spPr>
      </p:pic>
      <p:sp>
        <p:nvSpPr>
          <p:cNvPr id="19460" name="Rectangle 4"/>
          <p:cNvSpPr>
            <a:spLocks noChangeArrowheads="1"/>
          </p:cNvSpPr>
          <p:nvPr/>
        </p:nvSpPr>
        <p:spPr bwMode="auto">
          <a:xfrm>
            <a:off x="228600" y="685800"/>
            <a:ext cx="6629400" cy="2586038"/>
          </a:xfrm>
          <a:prstGeom prst="rect">
            <a:avLst/>
          </a:prstGeom>
          <a:noFill/>
          <a:ln w="9525">
            <a:noFill/>
            <a:miter lim="800000"/>
            <a:headEnd/>
            <a:tailEnd/>
          </a:ln>
        </p:spPr>
        <p:txBody>
          <a:bodyPr>
            <a:spAutoFit/>
          </a:bodyPr>
          <a:lstStyle/>
          <a:p>
            <a:pPr algn="ctr"/>
            <a:r>
              <a:rPr lang="en-US">
                <a:latin typeface="Calibri" pitchFamily="34" charset="0"/>
              </a:rPr>
              <a:t> </a:t>
            </a:r>
            <a:r>
              <a:rPr lang="en-US" sz="5400">
                <a:solidFill>
                  <a:schemeClr val="bg1"/>
                </a:solidFill>
                <a:latin typeface="Calibri" pitchFamily="34" charset="0"/>
              </a:rPr>
              <a:t>Yuav ua li cas peb thiaj ua lub neej nyob hauv qhov kaj???</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p>
        </p:txBody>
      </p:sp>
      <p:sp>
        <p:nvSpPr>
          <p:cNvPr id="20482" name="Content Placeholder 2"/>
          <p:cNvSpPr>
            <a:spLocks noGrp="1"/>
          </p:cNvSpPr>
          <p:nvPr>
            <p:ph idx="1"/>
          </p:nvPr>
        </p:nvSpPr>
        <p:spPr/>
        <p:txBody>
          <a:bodyPr/>
          <a:lstStyle/>
          <a:p>
            <a:endParaRPr lang="en-US" smtClean="0"/>
          </a:p>
        </p:txBody>
      </p:sp>
      <p:pic>
        <p:nvPicPr>
          <p:cNvPr id="20483" name="Picture 2" descr="C:\Users\thai xiong\Documents\Duab siv qhia\1326866118[1].jpg"/>
          <p:cNvPicPr>
            <a:picLocks noChangeAspect="1" noChangeArrowheads="1"/>
          </p:cNvPicPr>
          <p:nvPr/>
        </p:nvPicPr>
        <p:blipFill>
          <a:blip r:embed="rId2"/>
          <a:srcRect/>
          <a:stretch>
            <a:fillRect/>
          </a:stretch>
        </p:blipFill>
        <p:spPr bwMode="auto">
          <a:xfrm>
            <a:off x="228600" y="152400"/>
            <a:ext cx="8686800" cy="6477000"/>
          </a:xfrm>
          <a:prstGeom prst="rect">
            <a:avLst/>
          </a:prstGeom>
          <a:noFill/>
          <a:ln w="9525">
            <a:noFill/>
            <a:miter lim="800000"/>
            <a:headEnd/>
            <a:tailEnd/>
          </a:ln>
        </p:spPr>
      </p:pic>
      <p:sp>
        <p:nvSpPr>
          <p:cNvPr id="5" name="Rectangle 4"/>
          <p:cNvSpPr/>
          <p:nvPr/>
        </p:nvSpPr>
        <p:spPr>
          <a:xfrm>
            <a:off x="228600" y="457200"/>
            <a:ext cx="8686800" cy="6186309"/>
          </a:xfrm>
          <a:prstGeom prst="rect">
            <a:avLst/>
          </a:prstGeom>
        </p:spPr>
        <p:txBody>
          <a:bodyPr>
            <a:spAutoFit/>
          </a:bodyPr>
          <a:lstStyle/>
          <a:p>
            <a:pPr marL="514350" indent="-514350" fontAlgn="auto">
              <a:spcBef>
                <a:spcPts val="0"/>
              </a:spcBef>
              <a:spcAft>
                <a:spcPts val="0"/>
              </a:spcAft>
              <a:buFontTx/>
              <a:buAutoNum type="arabicPeriod"/>
              <a:defRPr/>
            </a:pPr>
            <a:r>
              <a:rPr lang="en-US" sz="3600" dirty="0" err="1">
                <a:latin typeface="+mn-lt"/>
                <a:cs typeface="+mn-cs"/>
              </a:rPr>
              <a:t>Siv</a:t>
            </a:r>
            <a:r>
              <a:rPr lang="en-US" sz="3600" dirty="0">
                <a:latin typeface="+mn-lt"/>
                <a:cs typeface="+mn-cs"/>
              </a:rPr>
              <a:t> </a:t>
            </a:r>
            <a:r>
              <a:rPr lang="en-US" sz="3600" dirty="0" err="1">
                <a:latin typeface="+mn-lt"/>
                <a:cs typeface="+mn-cs"/>
              </a:rPr>
              <a:t>qhov</a:t>
            </a:r>
            <a:r>
              <a:rPr lang="en-US" sz="3600" dirty="0">
                <a:latin typeface="+mn-lt"/>
                <a:cs typeface="+mn-cs"/>
              </a:rPr>
              <a:t> </a:t>
            </a:r>
            <a:r>
              <a:rPr lang="en-US" sz="3600" dirty="0" err="1">
                <a:latin typeface="+mn-lt"/>
                <a:cs typeface="+mn-cs"/>
              </a:rPr>
              <a:t>tseeb</a:t>
            </a:r>
            <a:r>
              <a:rPr lang="en-US" sz="3600" dirty="0">
                <a:latin typeface="+mn-lt"/>
                <a:cs typeface="+mn-cs"/>
              </a:rPr>
              <a:t>,  </a:t>
            </a:r>
            <a:r>
              <a:rPr lang="en-US" sz="3600" dirty="0" err="1">
                <a:latin typeface="+mn-lt"/>
                <a:cs typeface="+mn-cs"/>
              </a:rPr>
              <a:t>Nyob</a:t>
            </a:r>
            <a:r>
              <a:rPr lang="en-US" sz="3600" dirty="0">
                <a:latin typeface="+mn-lt"/>
                <a:cs typeface="+mn-cs"/>
              </a:rPr>
              <a:t> </a:t>
            </a:r>
            <a:r>
              <a:rPr lang="en-US" sz="3600" dirty="0" err="1">
                <a:latin typeface="+mn-lt"/>
                <a:cs typeface="+mn-cs"/>
              </a:rPr>
              <a:t>hauv</a:t>
            </a:r>
            <a:r>
              <a:rPr lang="en-US" sz="3600" dirty="0">
                <a:latin typeface="+mn-lt"/>
                <a:cs typeface="+mn-cs"/>
              </a:rPr>
              <a:t> </a:t>
            </a:r>
            <a:r>
              <a:rPr lang="en-US" sz="3600" dirty="0" err="1">
                <a:latin typeface="+mn-lt"/>
                <a:cs typeface="+mn-cs"/>
              </a:rPr>
              <a:t>qhov</a:t>
            </a:r>
            <a:r>
              <a:rPr lang="en-US" sz="3600" dirty="0">
                <a:latin typeface="+mn-lt"/>
                <a:cs typeface="+mn-cs"/>
              </a:rPr>
              <a:t> </a:t>
            </a:r>
            <a:r>
              <a:rPr lang="en-US" sz="3600" dirty="0" err="1">
                <a:latin typeface="+mn-lt"/>
                <a:cs typeface="+mn-cs"/>
              </a:rPr>
              <a:t>kaj</a:t>
            </a:r>
            <a:r>
              <a:rPr lang="en-US" sz="3600" dirty="0">
                <a:latin typeface="+mn-lt"/>
                <a:cs typeface="+mn-cs"/>
              </a:rPr>
              <a:t>  </a:t>
            </a:r>
            <a:r>
              <a:rPr lang="en-US" sz="3600" dirty="0" err="1">
                <a:latin typeface="+mn-lt"/>
                <a:cs typeface="+mn-cs"/>
              </a:rPr>
              <a:t>thiab</a:t>
            </a:r>
            <a:r>
              <a:rPr lang="en-US" sz="3600" dirty="0">
                <a:latin typeface="+mn-lt"/>
                <a:cs typeface="+mn-cs"/>
              </a:rPr>
              <a:t> </a:t>
            </a:r>
            <a:r>
              <a:rPr lang="en-US" sz="3600" dirty="0" err="1">
                <a:latin typeface="+mn-lt"/>
                <a:cs typeface="+mn-cs"/>
              </a:rPr>
              <a:t>cia</a:t>
            </a:r>
            <a:r>
              <a:rPr lang="en-US" sz="3600" dirty="0">
                <a:latin typeface="+mn-lt"/>
                <a:cs typeface="+mn-cs"/>
              </a:rPr>
              <a:t> </a:t>
            </a:r>
            <a:r>
              <a:rPr lang="en-US" sz="3600" dirty="0" err="1">
                <a:latin typeface="+mn-lt"/>
                <a:cs typeface="+mn-cs"/>
              </a:rPr>
              <a:t>qhov</a:t>
            </a:r>
            <a:r>
              <a:rPr lang="en-US" sz="3600" dirty="0">
                <a:latin typeface="+mn-lt"/>
                <a:cs typeface="+mn-cs"/>
              </a:rPr>
              <a:t> </a:t>
            </a:r>
            <a:r>
              <a:rPr lang="en-US" sz="3600" dirty="0" err="1">
                <a:latin typeface="+mn-lt"/>
                <a:cs typeface="+mn-cs"/>
              </a:rPr>
              <a:t>kaj</a:t>
            </a:r>
            <a:r>
              <a:rPr lang="en-US" sz="3600" dirty="0">
                <a:latin typeface="+mn-lt"/>
                <a:cs typeface="+mn-cs"/>
              </a:rPr>
              <a:t> </a:t>
            </a:r>
            <a:r>
              <a:rPr lang="en-US" sz="3600" dirty="0" err="1">
                <a:latin typeface="+mn-lt"/>
                <a:cs typeface="+mn-cs"/>
              </a:rPr>
              <a:t>nyob</a:t>
            </a:r>
            <a:r>
              <a:rPr lang="en-US" sz="3600" dirty="0">
                <a:latin typeface="+mn-lt"/>
                <a:cs typeface="+mn-cs"/>
              </a:rPr>
              <a:t> </a:t>
            </a:r>
            <a:r>
              <a:rPr lang="en-US" sz="3600" dirty="0" err="1">
                <a:latin typeface="+mn-lt"/>
                <a:cs typeface="+mn-cs"/>
              </a:rPr>
              <a:t>hauv</a:t>
            </a:r>
            <a:r>
              <a:rPr lang="en-US" sz="3600" dirty="0">
                <a:latin typeface="+mn-lt"/>
                <a:cs typeface="+mn-cs"/>
              </a:rPr>
              <a:t> </a:t>
            </a:r>
            <a:r>
              <a:rPr lang="en-US" sz="3600" dirty="0" err="1">
                <a:latin typeface="+mn-lt"/>
                <a:cs typeface="+mn-cs"/>
              </a:rPr>
              <a:t>yus</a:t>
            </a:r>
            <a:r>
              <a:rPr lang="en-US" sz="3600" dirty="0">
                <a:latin typeface="+mn-lt"/>
                <a:cs typeface="+mn-cs"/>
              </a:rPr>
              <a:t>  =  </a:t>
            </a:r>
            <a:r>
              <a:rPr lang="en-US" sz="3600" dirty="0" err="1">
                <a:latin typeface="+mn-lt"/>
                <a:cs typeface="+mn-cs"/>
              </a:rPr>
              <a:t>Yog</a:t>
            </a:r>
            <a:r>
              <a:rPr lang="en-US" sz="3600" dirty="0">
                <a:latin typeface="+mn-lt"/>
                <a:cs typeface="+mn-cs"/>
              </a:rPr>
              <a:t>  </a:t>
            </a:r>
            <a:r>
              <a:rPr lang="en-US" sz="3600" dirty="0" err="1">
                <a:latin typeface="+mn-lt"/>
                <a:cs typeface="+mn-cs"/>
              </a:rPr>
              <a:t>Tswv</a:t>
            </a:r>
            <a:r>
              <a:rPr lang="en-US" sz="3600" dirty="0">
                <a:latin typeface="+mn-lt"/>
                <a:cs typeface="+mn-cs"/>
              </a:rPr>
              <a:t> </a:t>
            </a:r>
            <a:r>
              <a:rPr lang="en-US" sz="3600" dirty="0" err="1">
                <a:latin typeface="+mn-lt"/>
                <a:cs typeface="+mn-cs"/>
              </a:rPr>
              <a:t>Yexus</a:t>
            </a:r>
            <a:endParaRPr lang="en-US" dirty="0">
              <a:latin typeface="+mn-lt"/>
              <a:cs typeface="+mn-cs"/>
            </a:endParaRPr>
          </a:p>
          <a:p>
            <a:pPr marL="514350" indent="-514350" algn="ctr" fontAlgn="auto">
              <a:spcBef>
                <a:spcPts val="0"/>
              </a:spcBef>
              <a:spcAft>
                <a:spcPts val="0"/>
              </a:spcAft>
              <a:defRPr/>
            </a:pPr>
            <a:r>
              <a:rPr lang="en-US" dirty="0">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Tswv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Yexus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hais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tias</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Kuv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qhov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tseeb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txoj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kev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thiab</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txoj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sia</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(John 14:6)</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a:p>
            <a:pPr algn="ctr" fontAlgn="auto">
              <a:spcBef>
                <a:spcPts val="0"/>
              </a:spcBef>
              <a:spcAft>
                <a:spcPts val="0"/>
              </a:spcAft>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rPr>
              <a:t>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Yexus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hais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rau</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lawv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hais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tias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kuv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yog</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qhov</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kaj</a:t>
            </a:r>
            <a:r>
              <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rau</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neeg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ntiajteb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Tus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raws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kuv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qab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yuav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tsis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taug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txoj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kev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tsaus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ntuj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nti</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tiamsis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nws</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yuav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tau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lub</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neej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tshav</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ntuj</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nrig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(John 8:12)</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70" decel="100000"/>
                                        <p:tgtEl>
                                          <p:spTgt spid="5">
                                            <p:txEl>
                                              <p:pRg st="1" end="1"/>
                                            </p:txEl>
                                          </p:spTgt>
                                        </p:tgtEl>
                                      </p:cBhvr>
                                    </p:animEffect>
                                    <p:animScale>
                                      <p:cBhvr>
                                        <p:cTn id="16" dur="770" decel="100000"/>
                                        <p:tgtEl>
                                          <p:spTgt spid="5">
                                            <p:txEl>
                                              <p:pRg st="1" end="1"/>
                                            </p:txEl>
                                          </p:spTgt>
                                        </p:tgtEl>
                                      </p:cBhvr>
                                      <p:from x="10000" y="10000"/>
                                      <p:to x="200000" y="450000"/>
                                    </p:animScale>
                                    <p:animScale>
                                      <p:cBhvr>
                                        <p:cTn id="17" dur="1230" accel="100000" fill="hold">
                                          <p:stCondLst>
                                            <p:cond delay="770"/>
                                          </p:stCondLst>
                                        </p:cTn>
                                        <p:tgtEl>
                                          <p:spTgt spid="5">
                                            <p:txEl>
                                              <p:pRg st="1" end="1"/>
                                            </p:txEl>
                                          </p:spTgt>
                                        </p:tgtEl>
                                      </p:cBhvr>
                                      <p:from x="200000" y="450000"/>
                                      <p:to x="100000" y="100000"/>
                                    </p:animScale>
                                    <p:set>
                                      <p:cBhvr>
                                        <p:cTn id="18" dur="770" fill="hold"/>
                                        <p:tgtEl>
                                          <p:spTgt spid="5">
                                            <p:txEl>
                                              <p:pRg st="1" end="1"/>
                                            </p:txEl>
                                          </p:spTgt>
                                        </p:tgtEl>
                                        <p:attrNameLst>
                                          <p:attrName>ppt_x</p:attrName>
                                        </p:attrNameLst>
                                      </p:cBhvr>
                                      <p:to>
                                        <p:strVal val="(0.5)"/>
                                      </p:to>
                                    </p:set>
                                    <p:anim from="(0.5)" to="(#ppt_x)" calcmode="lin" valueType="num">
                                      <p:cBhvr>
                                        <p:cTn id="19" dur="1230" accel="100000" fill="hold">
                                          <p:stCondLst>
                                            <p:cond delay="770"/>
                                          </p:stCondLst>
                                        </p:cTn>
                                        <p:tgtEl>
                                          <p:spTgt spid="5">
                                            <p:txEl>
                                              <p:pRg st="1" end="1"/>
                                            </p:txEl>
                                          </p:spTgt>
                                        </p:tgtEl>
                                        <p:attrNameLst>
                                          <p:attrName>ppt_x</p:attrName>
                                        </p:attrNameLst>
                                      </p:cBhvr>
                                    </p:anim>
                                    <p:set>
                                      <p:cBhvr>
                                        <p:cTn id="20" dur="770" fill="hold"/>
                                        <p:tgtEl>
                                          <p:spTgt spid="5">
                                            <p:txEl>
                                              <p:pRg st="1" end="1"/>
                                            </p:txEl>
                                          </p:spTgt>
                                        </p:tgtEl>
                                        <p:attrNameLst>
                                          <p:attrName>ppt_y</p:attrName>
                                        </p:attrNameLst>
                                      </p:cBhvr>
                                      <p:to>
                                        <p:strVal val="(#ppt_y+0.4)"/>
                                      </p:to>
                                    </p:set>
                                    <p:anim from="(#ppt_y+0.4)" to="(#ppt_y)" calcmode="lin" valueType="num">
                                      <p:cBhvr>
                                        <p:cTn id="21" dur="1230" accel="100000" fill="hold">
                                          <p:stCondLst>
                                            <p:cond delay="770"/>
                                          </p:stCondLst>
                                        </p:cTn>
                                        <p:tgtEl>
                                          <p:spTgt spid="5">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endParaRPr lang="en-US" smtClean="0"/>
          </a:p>
        </p:txBody>
      </p:sp>
      <p:sp>
        <p:nvSpPr>
          <p:cNvPr id="21506" name="Content Placeholder 2"/>
          <p:cNvSpPr>
            <a:spLocks noGrp="1"/>
          </p:cNvSpPr>
          <p:nvPr>
            <p:ph idx="1"/>
          </p:nvPr>
        </p:nvSpPr>
        <p:spPr/>
        <p:txBody>
          <a:bodyPr/>
          <a:lstStyle/>
          <a:p>
            <a:endParaRPr lang="en-US" smtClean="0"/>
          </a:p>
        </p:txBody>
      </p:sp>
      <p:pic>
        <p:nvPicPr>
          <p:cNvPr id="21507" name="Picture 2" descr="C:\Users\thai xiong\Documents\Duab siv qhia\imagesCAGQIRNH.jpg"/>
          <p:cNvPicPr>
            <a:picLocks noChangeAspect="1" noChangeArrowheads="1"/>
          </p:cNvPicPr>
          <p:nvPr/>
        </p:nvPicPr>
        <p:blipFill>
          <a:blip r:embed="rId2"/>
          <a:srcRect/>
          <a:stretch>
            <a:fillRect/>
          </a:stretch>
        </p:blipFill>
        <p:spPr bwMode="auto">
          <a:xfrm>
            <a:off x="381000" y="228600"/>
            <a:ext cx="8458200" cy="6019800"/>
          </a:xfrm>
          <a:prstGeom prst="rect">
            <a:avLst/>
          </a:prstGeom>
          <a:noFill/>
          <a:ln w="9525">
            <a:noFill/>
            <a:miter lim="800000"/>
            <a:headEnd/>
            <a:tailEnd/>
          </a:ln>
        </p:spPr>
      </p:pic>
      <p:sp>
        <p:nvSpPr>
          <p:cNvPr id="5" name="Rectangle 4"/>
          <p:cNvSpPr/>
          <p:nvPr/>
        </p:nvSpPr>
        <p:spPr>
          <a:xfrm>
            <a:off x="838200" y="457200"/>
            <a:ext cx="5426635" cy="1569660"/>
          </a:xfrm>
          <a:prstGeom prst="rect">
            <a:avLst/>
          </a:prstGeom>
        </p:spPr>
        <p:txBody>
          <a:bodyPr>
            <a:spAutoFit/>
          </a:bodyPr>
          <a:lstStyle/>
          <a:p>
            <a:pPr marL="514350" indent="-514350" fontAlgn="auto">
              <a:spcBef>
                <a:spcPts val="0"/>
              </a:spcBef>
              <a:spcAft>
                <a:spcPts val="0"/>
              </a:spcAft>
              <a:defRPr/>
            </a:pP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Koj</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ua</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neej</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raws</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Leej</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twg</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qab</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37</Words>
  <Application>Microsoft Office PowerPoint</Application>
  <PresentationFormat>On-screen Show (4:3)</PresentationFormat>
  <Paragraphs>5</Paragraphs>
  <Slides>33</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33</vt:i4>
      </vt:variant>
    </vt:vector>
  </HeadingPairs>
  <TitlesOfParts>
    <vt:vector size="36" baseType="lpstr">
      <vt:lpstr>Calibri</vt:lpstr>
      <vt:lpstr>Arial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xiong</dc:creator>
  <cp:lastModifiedBy>mouam</cp:lastModifiedBy>
  <cp:revision>55</cp:revision>
  <dcterms:created xsi:type="dcterms:W3CDTF">2013-08-07T05:24:24Z</dcterms:created>
  <dcterms:modified xsi:type="dcterms:W3CDTF">2013-08-19T15:00:52Z</dcterms:modified>
</cp:coreProperties>
</file>